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5" r:id="rId5"/>
    <p:sldId id="288" r:id="rId6"/>
    <p:sldId id="283" r:id="rId7"/>
    <p:sldId id="280" r:id="rId8"/>
    <p:sldId id="284" r:id="rId9"/>
    <p:sldId id="277" r:id="rId10"/>
    <p:sldId id="282" r:id="rId11"/>
    <p:sldId id="281" r:id="rId12"/>
    <p:sldId id="276" r:id="rId13"/>
    <p:sldId id="287" r:id="rId14"/>
    <p:sldId id="285" r:id="rId15"/>
    <p:sldId id="286" r:id="rId16"/>
    <p:sldId id="25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i Kowero" initials="HK" lastIdx="3" clrIdx="0">
    <p:extLst>
      <p:ext uri="{19B8F6BF-5375-455C-9EA6-DF929625EA0E}">
        <p15:presenceInfo xmlns:p15="http://schemas.microsoft.com/office/powerpoint/2012/main" userId="S::Heri.Kowero@qra.qld.gov.au::4649c291-4607-4329-a232-b47a0fb70e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CDAE"/>
    <a:srgbClr val="862633"/>
    <a:srgbClr val="FF8F8F"/>
    <a:srgbClr val="D196EE"/>
    <a:srgbClr val="80CBEC"/>
    <a:srgbClr val="C0BE6C"/>
    <a:srgbClr val="E22F23"/>
    <a:srgbClr val="1A7CA8"/>
    <a:srgbClr val="7A7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2949" autoAdjust="0"/>
  </p:normalViewPr>
  <p:slideViewPr>
    <p:cSldViewPr snapToGrid="0">
      <p:cViewPr varScale="1">
        <p:scale>
          <a:sx n="102" d="100"/>
          <a:sy n="10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8B-4347-88DC-6554E4489A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8B-4347-88DC-6554E4489A7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72.27</c:v>
                </c:pt>
                <c:pt idx="1">
                  <c:v>27.73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8.27</c:v>
                </c:pt>
                <c:pt idx="1">
                  <c:v>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8.14</c:v>
                </c:pt>
                <c:pt idx="1">
                  <c:v>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7.24</c:v>
                </c:pt>
                <c:pt idx="1">
                  <c:v>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E-4BA7-8461-2E39E12B59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E-4BA7-8461-2E39E12B59C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6.79</c:v>
                </c:pt>
                <c:pt idx="1">
                  <c:v>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6.78</c:v>
                </c:pt>
                <c:pt idx="1">
                  <c:v>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7.05</c:v>
                </c:pt>
                <c:pt idx="1">
                  <c:v>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7.44</c:v>
                </c:pt>
                <c:pt idx="1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6.18</c:v>
                </c:pt>
                <c:pt idx="1">
                  <c:v>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C5-4836-97F6-D5198208EE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C5-4836-97F6-D5198208EE9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72.760000000000005</c:v>
                </c:pt>
                <c:pt idx="1">
                  <c:v>27.24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9E-442D-B23A-1184288422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9E-442D-B23A-11842884220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73.97</c:v>
                </c:pt>
                <c:pt idx="1">
                  <c:v>26.03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78-434F-978C-67CD66916E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78-434F-978C-67CD66916EE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EB-474E-A0D6-45707A9C60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EB-474E-A0D6-45707A9C609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75.569999999999993</c:v>
                </c:pt>
                <c:pt idx="1">
                  <c:v>24.43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B3-47F6-96C2-228B0712D0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B3-47F6-96C2-228B0712D04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96-49CB-A3E9-AE8CCD7BC9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96-49CB-A3E9-AE8CCD7BC94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76.98</c:v>
                </c:pt>
                <c:pt idx="1">
                  <c:v>23.02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18-4360-BEB6-3F6C0CA152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18-4360-BEB6-3F6C0CA1527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7.12</c:v>
                </c:pt>
                <c:pt idx="1">
                  <c:v>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6.64</c:v>
                </c:pt>
                <c:pt idx="1">
                  <c:v>3.36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6.24</c:v>
                </c:pt>
                <c:pt idx="1">
                  <c:v>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CB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0-4786-92F1-13203DA237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0-4786-92F1-13203DA23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0-4786-92F1-13203DA23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0-4786-92F1-13203DA237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7.42</c:v>
                </c:pt>
                <c:pt idx="1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C0-4786-92F1-13203DA23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721-BB4B-3CD22D99E0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721-BB4B-3CD22D99E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721-BB4B-3CD22D99E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721-BB4B-3CD22D99E0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7.32</c:v>
                </c:pt>
                <c:pt idx="1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721-BB4B-3CD22D99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70.069999999999993</c:v>
                </c:pt>
                <c:pt idx="1">
                  <c:v>29.93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BE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2-4613-9949-8D49B65A12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2-4613-9949-8D49B65A1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2-4613-9949-8D49B65A1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2-4613-9949-8D49B65A12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7.07</c:v>
                </c:pt>
                <c:pt idx="1">
                  <c:v>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2-4613-9949-8D49B65A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8F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5-4228-84FF-75CC4B7C321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5-4228-84FF-75CC4B7C3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D0-4861-8D48-6C11415B16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D0-4861-8D48-6C11415B162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7.49</c:v>
                </c:pt>
                <c:pt idx="1">
                  <c:v>2.5099999999999998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5-4228-84FF-75CC4B7C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196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F-4618-A4F3-D45A67F5D45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F-4618-A4F3-D45A67F5D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F-4618-A4F3-D45A67F5D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F-4618-A4F3-D45A67F5D4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7.64</c:v>
                </c:pt>
                <c:pt idx="1">
                  <c:v>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F-4618-A4F3-D45A67F5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7C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7-490E-B186-2AF9C250EAC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7-490E-B186-2AF9C250E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7-490E-B186-2AF9C250E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7-490E-B186-2AF9C250EAC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8.2200000000000006</c:v>
                </c:pt>
                <c:pt idx="1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7-490E-B186-2AF9C25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824D-CBE9-42A5-BB1C-C5F7D9254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5A44A-6D11-49D7-BD4E-F55047121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8B28D-8F14-4545-A174-C330B121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DBB32-5DE7-4143-BCA1-5CEA3535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4F090-9CF9-47F6-8B21-E49BAD99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376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435E-2681-4E87-992F-63556101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F93E2-3B1B-4188-B00B-CB6ADAC5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DE7CC-0066-4B95-98DC-6B5D9960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97479-67F5-4036-85C0-A9340699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6DF7D-17C8-48EB-8ECC-C266A48F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9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45407F-3B32-4492-8848-9BB28925C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1F0AE-49C3-4D94-A53D-5E1CFB3F4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B05D-ACF8-4B4C-8588-0346578F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54671-8902-4990-A33D-59FC7839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EFE4E-D7C5-4462-8617-96E492DA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96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92F6-EAA8-419B-9E73-D823BA01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5AAD6-F34F-4F7B-871D-966F39268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51DBF-9589-4083-9EB5-9B5D9FF6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AA9DD-DE3C-45E3-AA90-0D3AF853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9869-BAC0-4E2C-8086-572D7DE2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63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E359-7732-4818-9FB8-EDD23434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7EF5-FCFC-4210-B88B-58D832C1A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84BB6-4555-452F-A9C5-DBBB32D2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065AC-F7B2-48B9-AAED-4F3930CC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980C4-AD2C-42D1-96B2-31E83924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94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F55A-AD6E-4711-B625-5792B11E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F9CE-E3BD-44B5-B940-A0E36F1FF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E9171-DD43-4519-BC4F-AE69AFBA2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2EC26-846D-462A-8539-F470F0AD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C7973-CAC2-4D82-94F9-A332868B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F4A67-049B-4836-9FAB-BA01324A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3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C482-064E-4FB1-A64B-6F7F5AF4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031C8-CCF5-42ED-A6C5-31F204A5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1E3F8-2726-42BF-BEAC-83D037BBA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123F4-D8C5-4E19-BF41-ECF0CE6BE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0818B-4F5E-4593-AF23-AABEE39C8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539B9-06B0-444D-89B7-435BCCA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B9EF4-7950-4B54-8B21-B2FEA689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AEFA5-A7E2-4EED-A840-20533D23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99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DB8D-043E-4180-9DE8-2CCFCFA7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3AB01-D80E-4B72-B7D3-D17040FC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CA1A6-EAB0-4395-B36E-B2874E30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C4828-9418-4988-A868-961B5D68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85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5AF9C-859C-4DA7-8F88-5FA5DC69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80E75-55F9-4E6B-8C25-2533647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6F4CF-D4AC-4E00-AD5A-8AF86CA5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60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7FB5-11A0-4DA6-B7E1-0C7859B1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E445-672F-49C5-8739-BFD80B84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BCAEE-8AF0-49D1-8326-07D64EAF9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B184-BDDB-4485-AC1B-42746EE0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45DEC-EF83-40D3-AC4E-8142302A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4ADA4-CE9C-427A-A8E7-1C4966CA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309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410C-E1D6-497A-9DC0-713C9477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61873-8CF2-4E9D-9F88-45D30CD22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0E297-012D-4F15-B1BE-0B1E30F2B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18F0A-C8E5-46CC-B48C-CCF275C1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41887-F1F9-441B-9129-6AD07DAE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BC03A-1F85-4602-93F3-13CDE972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328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2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D8F59-B547-48B3-B82C-6FE1AC71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2791A-5A72-4087-B313-246C3B5E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4F1F9-1F9F-4AAA-AC3C-7428C63DD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5597-9A64-4526-9EF6-CE13A16BDEA9}" type="datetimeFigureOut">
              <a:rPr lang="en-AU" smtClean="0"/>
              <a:t>26/10/2022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E7638-2C12-4C91-9F3E-F8FA46DC8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8BD3B-3201-48C9-B800-3AEA2FB24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6188-591E-4C78-94D0-DAFE289EE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13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image" Target="../media/image1.png"/><Relationship Id="rId7" Type="http://schemas.openxmlformats.org/officeDocument/2006/relationships/chart" Target="../charts/chart4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3.xml"/><Relationship Id="rId3" Type="http://schemas.openxmlformats.org/officeDocument/2006/relationships/image" Target="../media/image1.png"/><Relationship Id="rId7" Type="http://schemas.openxmlformats.org/officeDocument/2006/relationships/chart" Target="../charts/chart5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Relationship Id="rId9" Type="http://schemas.openxmlformats.org/officeDocument/2006/relationships/chart" Target="../charts/chart5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9.xml"/><Relationship Id="rId3" Type="http://schemas.openxmlformats.org/officeDocument/2006/relationships/image" Target="../media/image1.png"/><Relationship Id="rId7" Type="http://schemas.openxmlformats.org/officeDocument/2006/relationships/chart" Target="../charts/chart5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Relationship Id="rId9" Type="http://schemas.openxmlformats.org/officeDocument/2006/relationships/chart" Target="../charts/chart6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1.png"/><Relationship Id="rId7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1.png"/><Relationship Id="rId7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1.png"/><Relationship Id="rId7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Relationship Id="rId9" Type="http://schemas.openxmlformats.org/officeDocument/2006/relationships/chart" Target="../charts/char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1.png"/><Relationship Id="rId7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Relationship Id="rId9" Type="http://schemas.openxmlformats.org/officeDocument/2006/relationships/chart" Target="../charts/char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image" Target="../media/image1.png"/><Relationship Id="rId7" Type="http://schemas.openxmlformats.org/officeDocument/2006/relationships/chart" Target="../charts/chart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Relationship Id="rId9" Type="http://schemas.openxmlformats.org/officeDocument/2006/relationships/chart" Target="../charts/chart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image" Target="../media/image1.png"/><Relationship Id="rId7" Type="http://schemas.openxmlformats.org/officeDocument/2006/relationships/chart" Target="../charts/chart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Relationship Id="rId9" Type="http://schemas.openxmlformats.org/officeDocument/2006/relationships/chart" Target="../charts/char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295274" y="2551837"/>
            <a:ext cx="11601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024B064E-2D28-45A0-8267-85C47EB23B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9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6" y="142875"/>
            <a:ext cx="80248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and/or Contents Insurance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9883303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530844" y="179025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84%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1E0CE12-65B7-4DB9-8910-6C2D11FE294C}"/>
              </a:ext>
            </a:extLst>
          </p:cNvPr>
          <p:cNvSpPr txBox="1"/>
          <p:nvPr/>
        </p:nvSpPr>
        <p:spPr>
          <a:xfrm>
            <a:off x="326716" y="630120"/>
            <a:ext cx="62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DISASTER PREPARATION BEHAVIOUR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2559220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530844" y="1782234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82%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6326956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567606" y="1792308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39%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53281418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476637" y="1792309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91%↑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4781735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529154" y="1788311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83%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556230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04989418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529154" y="178028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79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5" y="142875"/>
            <a:ext cx="8068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Attended Council Disaster Info Session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98220871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530844" y="179025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8%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1E0CE12-65B7-4DB9-8910-6C2D11FE294C}"/>
              </a:ext>
            </a:extLst>
          </p:cNvPr>
          <p:cNvSpPr txBox="1"/>
          <p:nvPr/>
        </p:nvSpPr>
        <p:spPr>
          <a:xfrm>
            <a:off x="326716" y="630120"/>
            <a:ext cx="62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DISASTER PREPARATION BEHAVIOUR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6445313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530844" y="1782234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14%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31318468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476637" y="1721173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30%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20870105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567606" y="1782233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19%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1379607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529154" y="1788311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14%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556230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4542759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529154" y="178028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5%↓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14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6" y="142875"/>
            <a:ext cx="10753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Confidence in adequacy of insurance (avg across 4 disasters)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FBF9EA-8CAA-4013-92D9-C09FF72D3C67}"/>
              </a:ext>
            </a:extLst>
          </p:cNvPr>
          <p:cNvSpPr txBox="1"/>
          <p:nvPr/>
        </p:nvSpPr>
        <p:spPr>
          <a:xfrm>
            <a:off x="2831233" y="5397008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APPEAL SCORE</a:t>
            </a:r>
          </a:p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0-10 (10 being the highest)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65394127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7.12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1E0CE12-65B7-4DB9-8910-6C2D11FE294C}"/>
              </a:ext>
            </a:extLst>
          </p:cNvPr>
          <p:cNvSpPr txBox="1"/>
          <p:nvPr/>
        </p:nvSpPr>
        <p:spPr>
          <a:xfrm>
            <a:off x="331482" y="994859"/>
            <a:ext cx="7236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AND CONFIDENCE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315738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2101957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6.64↓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532202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6.24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315738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1533933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7.42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52496149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7.32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318105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994475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44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5" y="142875"/>
            <a:ext cx="814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BARRIERS TO PREPARING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550FD43-AC7B-4B34-B4AF-C3C6D5044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75680"/>
              </p:ext>
            </p:extLst>
          </p:nvPr>
        </p:nvGraphicFramePr>
        <p:xfrm>
          <a:off x="1388154" y="1162306"/>
          <a:ext cx="9415691" cy="4447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821">
                  <a:extLst>
                    <a:ext uri="{9D8B030D-6E8A-4147-A177-3AD203B41FA5}">
                      <a16:colId xmlns:a16="http://schemas.microsoft.com/office/drawing/2014/main" val="3908454272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363053419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3771073404"/>
                    </a:ext>
                  </a:extLst>
                </a:gridCol>
                <a:gridCol w="2326595">
                  <a:extLst>
                    <a:ext uri="{9D8B030D-6E8A-4147-A177-3AD203B41FA5}">
                      <a16:colId xmlns:a16="http://schemas.microsoft.com/office/drawing/2014/main" val="2385688486"/>
                    </a:ext>
                  </a:extLst>
                </a:gridCol>
              </a:tblGrid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19276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Perceived low risk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top of mind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Will have time if something occurred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5892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Queensland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38%↓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3863306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First Nations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101590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Coastal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21859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Resources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0008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Rural/Remote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4327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South East QLD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065310"/>
                  </a:ext>
                </a:extLst>
              </a:tr>
            </a:tbl>
          </a:graphicData>
        </a:graphic>
      </p:graphicFrame>
      <p:pic>
        <p:nvPicPr>
          <p:cNvPr id="11" name="Graphic 10" descr="Speedometer Low with solid fill">
            <a:extLst>
              <a:ext uri="{FF2B5EF4-FFF2-40B4-BE49-F238E27FC236}">
                <a16:creationId xmlns:a16="http://schemas.microsoft.com/office/drawing/2014/main" id="{BBCD7504-1834-4E15-B638-52CEAA56C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6938" y="1156426"/>
            <a:ext cx="492443" cy="492443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13" name="Graphic 12" descr="Brain in head with solid fill">
            <a:extLst>
              <a:ext uri="{FF2B5EF4-FFF2-40B4-BE49-F238E27FC236}">
                <a16:creationId xmlns:a16="http://schemas.microsoft.com/office/drawing/2014/main" id="{A502F4BB-B036-4381-B343-F9B636ACF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5701" y="1156426"/>
            <a:ext cx="492443" cy="492443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15" name="Graphic 14" descr="Hourglass Full with solid fill">
            <a:extLst>
              <a:ext uri="{FF2B5EF4-FFF2-40B4-BE49-F238E27FC236}">
                <a16:creationId xmlns:a16="http://schemas.microsoft.com/office/drawing/2014/main" id="{802DB84F-8778-4694-A050-39C4BD65E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4464" y="1156427"/>
            <a:ext cx="492442" cy="492442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29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5" y="142875"/>
            <a:ext cx="814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DRIVERS TO PREPARING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550FD43-AC7B-4B34-B4AF-C3C6D5044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39637"/>
              </p:ext>
            </p:extLst>
          </p:nvPr>
        </p:nvGraphicFramePr>
        <p:xfrm>
          <a:off x="182880" y="994859"/>
          <a:ext cx="11800573" cy="480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7558">
                  <a:extLst>
                    <a:ext uri="{9D8B030D-6E8A-4147-A177-3AD203B41FA5}">
                      <a16:colId xmlns:a16="http://schemas.microsoft.com/office/drawing/2014/main" val="3908454272"/>
                    </a:ext>
                  </a:extLst>
                </a:gridCol>
                <a:gridCol w="1568918">
                  <a:extLst>
                    <a:ext uri="{9D8B030D-6E8A-4147-A177-3AD203B41FA5}">
                      <a16:colId xmlns:a16="http://schemas.microsoft.com/office/drawing/2014/main" val="363053419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3771073404"/>
                    </a:ext>
                  </a:extLst>
                </a:gridCol>
                <a:gridCol w="1761423">
                  <a:extLst>
                    <a:ext uri="{9D8B030D-6E8A-4147-A177-3AD203B41FA5}">
                      <a16:colId xmlns:a16="http://schemas.microsoft.com/office/drawing/2014/main" val="2385688486"/>
                    </a:ext>
                  </a:extLst>
                </a:gridCol>
                <a:gridCol w="1578543">
                  <a:extLst>
                    <a:ext uri="{9D8B030D-6E8A-4147-A177-3AD203B41FA5}">
                      <a16:colId xmlns:a16="http://schemas.microsoft.com/office/drawing/2014/main" val="1764754001"/>
                    </a:ext>
                  </a:extLst>
                </a:gridCol>
                <a:gridCol w="1771049">
                  <a:extLst>
                    <a:ext uri="{9D8B030D-6E8A-4147-A177-3AD203B41FA5}">
                      <a16:colId xmlns:a16="http://schemas.microsoft.com/office/drawing/2014/main" val="189697046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46987640"/>
                    </a:ext>
                  </a:extLst>
                </a:gridCol>
              </a:tblGrid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19276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Past disaster experience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Habit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Seeing others impacted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Been caught unprepared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Hearing others getting ready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Info from local council or government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5892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Queensland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863306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First Nations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101590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Coastal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21859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Resources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0008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Rural/Remote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4327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South East QLD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6065310"/>
                  </a:ext>
                </a:extLst>
              </a:tr>
            </a:tbl>
          </a:graphicData>
        </a:graphic>
      </p:graphicFrame>
      <p:pic>
        <p:nvPicPr>
          <p:cNvPr id="26" name="Graphic 25" descr="Clock with solid fill">
            <a:extLst>
              <a:ext uri="{FF2B5EF4-FFF2-40B4-BE49-F238E27FC236}">
                <a16:creationId xmlns:a16="http://schemas.microsoft.com/office/drawing/2014/main" id="{37E56F2B-FFE5-45F9-A915-5566E5EDA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852" y="977058"/>
            <a:ext cx="528319" cy="528319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35" name="Graphic 34" descr="Lightning with solid fill">
            <a:extLst>
              <a:ext uri="{FF2B5EF4-FFF2-40B4-BE49-F238E27FC236}">
                <a16:creationId xmlns:a16="http://schemas.microsoft.com/office/drawing/2014/main" id="{6F43ED36-D536-4C54-A0C7-4A437DAC6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2425" y="994858"/>
            <a:ext cx="528319" cy="528319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36" name="Graphic 35" descr="Crying face with solid fill with solid fill">
            <a:extLst>
              <a:ext uri="{FF2B5EF4-FFF2-40B4-BE49-F238E27FC236}">
                <a16:creationId xmlns:a16="http://schemas.microsoft.com/office/drawing/2014/main" id="{FE884589-6BBC-4830-B8DD-77F2F7E5A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7310" y="977057"/>
            <a:ext cx="528319" cy="528319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37" name="Graphic 36" descr="Warning with solid fill">
            <a:extLst>
              <a:ext uri="{FF2B5EF4-FFF2-40B4-BE49-F238E27FC236}">
                <a16:creationId xmlns:a16="http://schemas.microsoft.com/office/drawing/2014/main" id="{7B140AB6-638E-443C-825B-2C150C408C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01258" y="994858"/>
            <a:ext cx="528319" cy="528319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3320E86F-8E18-4B85-A8AB-77B06ADA0F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98064" y="959257"/>
            <a:ext cx="563917" cy="563917"/>
          </a:xfrm>
          <a:prstGeom prst="rect">
            <a:avLst/>
          </a:prstGeom>
        </p:spPr>
      </p:pic>
      <p:pic>
        <p:nvPicPr>
          <p:cNvPr id="6" name="Graphic 5" descr="Users with solid fill">
            <a:extLst>
              <a:ext uri="{FF2B5EF4-FFF2-40B4-BE49-F238E27FC236}">
                <a16:creationId xmlns:a16="http://schemas.microsoft.com/office/drawing/2014/main" id="{2E44E480-BC0A-4F5C-9153-F67CE74259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98626" y="994858"/>
            <a:ext cx="563917" cy="5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5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5" y="142875"/>
            <a:ext cx="814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MOTIVATORS TO PREPARING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550FD43-AC7B-4B34-B4AF-C3C6D5044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72384"/>
              </p:ext>
            </p:extLst>
          </p:nvPr>
        </p:nvGraphicFramePr>
        <p:xfrm>
          <a:off x="1388154" y="1162306"/>
          <a:ext cx="9415691" cy="4447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296">
                  <a:extLst>
                    <a:ext uri="{9D8B030D-6E8A-4147-A177-3AD203B41FA5}">
                      <a16:colId xmlns:a16="http://schemas.microsoft.com/office/drawing/2014/main" val="3908454272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63053419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3771073404"/>
                    </a:ext>
                  </a:extLst>
                </a:gridCol>
                <a:gridCol w="2298020">
                  <a:extLst>
                    <a:ext uri="{9D8B030D-6E8A-4147-A177-3AD203B41FA5}">
                      <a16:colId xmlns:a16="http://schemas.microsoft.com/office/drawing/2014/main" val="2385688486"/>
                    </a:ext>
                  </a:extLst>
                </a:gridCol>
              </a:tblGrid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19276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 or impending disaster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Information on how to prepare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Reminders and incentives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5892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Queensland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39%↓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3863306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First Nations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101590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Coastal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38%↓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21859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Resources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24%↑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0008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Rural/Remote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4327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South East QLD</a:t>
                      </a:r>
                    </a:p>
                  </a:txBody>
                  <a:tcPr marL="108013" marR="108013" marT="54006" marB="54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22%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065310"/>
                  </a:ext>
                </a:extLst>
              </a:tr>
            </a:tbl>
          </a:graphicData>
        </a:graphic>
      </p:graphicFrame>
      <p:pic>
        <p:nvPicPr>
          <p:cNvPr id="26" name="Graphic 25" descr="No sign with solid fill">
            <a:extLst>
              <a:ext uri="{FF2B5EF4-FFF2-40B4-BE49-F238E27FC236}">
                <a16:creationId xmlns:a16="http://schemas.microsoft.com/office/drawing/2014/main" id="{89FE3A8C-579D-4876-A222-D63C1F685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7219" y="1044375"/>
            <a:ext cx="526626" cy="526626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35" name="Graphic 34" descr="Information with solid fill">
            <a:extLst>
              <a:ext uri="{FF2B5EF4-FFF2-40B4-BE49-F238E27FC236}">
                <a16:creationId xmlns:a16="http://schemas.microsoft.com/office/drawing/2014/main" id="{91C5677D-BB3F-47BB-8B19-9586F438E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5200" y="1044375"/>
            <a:ext cx="526626" cy="526626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36" name="Graphic 35" descr="Alarm clock with solid fill">
            <a:extLst>
              <a:ext uri="{FF2B5EF4-FFF2-40B4-BE49-F238E27FC236}">
                <a16:creationId xmlns:a16="http://schemas.microsoft.com/office/drawing/2014/main" id="{92CB6CA7-5FE7-465A-BD8A-98DEB27CC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8462" y="1046863"/>
            <a:ext cx="526626" cy="526626"/>
          </a:xfrm>
          <a:prstGeom prst="rect">
            <a:avLst/>
          </a:prstGeom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22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5" y="142875"/>
            <a:ext cx="8141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PREFERRED CHANNEL FOR INFORMATION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FBF9EA-8CAA-4013-92D9-C09FF72D3C67}"/>
              </a:ext>
            </a:extLst>
          </p:cNvPr>
          <p:cNvSpPr txBox="1"/>
          <p:nvPr/>
        </p:nvSpPr>
        <p:spPr>
          <a:xfrm>
            <a:off x="2811520" y="5576452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APPEAL SCORE</a:t>
            </a:r>
          </a:p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0-10 (10 very appealing)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550FD43-AC7B-4B34-B4AF-C3C6D5044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80116"/>
              </p:ext>
            </p:extLst>
          </p:nvPr>
        </p:nvGraphicFramePr>
        <p:xfrm>
          <a:off x="896984" y="1057223"/>
          <a:ext cx="10258696" cy="4499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1966">
                  <a:extLst>
                    <a:ext uri="{9D8B030D-6E8A-4147-A177-3AD203B41FA5}">
                      <a16:colId xmlns:a16="http://schemas.microsoft.com/office/drawing/2014/main" val="3908454272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36305341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7710734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85688486"/>
                    </a:ext>
                  </a:extLst>
                </a:gridCol>
                <a:gridCol w="2192655">
                  <a:extLst>
                    <a:ext uri="{9D8B030D-6E8A-4147-A177-3AD203B41FA5}">
                      <a16:colId xmlns:a16="http://schemas.microsoft.com/office/drawing/2014/main" val="1764754001"/>
                    </a:ext>
                  </a:extLst>
                </a:gridCol>
              </a:tblGrid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19276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Media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TV Advertising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Radio Advertising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Community Events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5892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Queensland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6.61↑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5.22↓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5.14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4.48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863306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First Nations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7.50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5.75↓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6.23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6.20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101590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Coastal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6.44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5.38↓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5.77↓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4.74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21859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Resources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6.44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5.49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5.67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5.23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0008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Rural/Remote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6.15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5.49↓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5.45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5.05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4327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South East QLD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6.68↑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5.15↓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4.91↓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4.34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6065310"/>
                  </a:ext>
                </a:extLst>
              </a:tr>
            </a:tbl>
          </a:graphicData>
        </a:graphic>
      </p:graphicFrame>
      <p:grpSp>
        <p:nvGrpSpPr>
          <p:cNvPr id="27" name="Graphic 49">
            <a:extLst>
              <a:ext uri="{FF2B5EF4-FFF2-40B4-BE49-F238E27FC236}">
                <a16:creationId xmlns:a16="http://schemas.microsoft.com/office/drawing/2014/main" id="{E19EE94F-4BD6-4A8A-8A67-3938032CC634}"/>
              </a:ext>
            </a:extLst>
          </p:cNvPr>
          <p:cNvGrpSpPr/>
          <p:nvPr/>
        </p:nvGrpSpPr>
        <p:grpSpPr>
          <a:xfrm>
            <a:off x="3749304" y="1081486"/>
            <a:ext cx="384372" cy="384372"/>
            <a:chOff x="10936059" y="4862359"/>
            <a:chExt cx="263257" cy="263257"/>
          </a:xfrm>
          <a:solidFill>
            <a:schemeClr val="bg1"/>
          </a:solidFill>
          <a:effectLst>
            <a:outerShdw blurRad="254000" sx="102000" sy="102000" algn="ctr" rotWithShape="0">
              <a:srgbClr val="000000">
                <a:alpha val="20000"/>
              </a:srgbClr>
            </a:outerShdw>
          </a:effectLst>
        </p:grpSpPr>
        <p:sp>
          <p:nvSpPr>
            <p:cNvPr id="28" name="Freeform 97">
              <a:extLst>
                <a:ext uri="{FF2B5EF4-FFF2-40B4-BE49-F238E27FC236}">
                  <a16:creationId xmlns:a16="http://schemas.microsoft.com/office/drawing/2014/main" id="{EE3A663C-E60F-4044-97B3-B34789B47718}"/>
                </a:ext>
              </a:extLst>
            </p:cNvPr>
            <p:cNvSpPr/>
            <p:nvPr/>
          </p:nvSpPr>
          <p:spPr>
            <a:xfrm>
              <a:off x="11001196" y="4862359"/>
              <a:ext cx="132478" cy="263257"/>
            </a:xfrm>
            <a:custGeom>
              <a:avLst/>
              <a:gdLst>
                <a:gd name="connsiteX0" fmla="*/ 4246 w 132477"/>
                <a:gd name="connsiteY0" fmla="*/ 140211 h 263257"/>
                <a:gd name="connsiteX1" fmla="*/ 33103 w 132477"/>
                <a:gd name="connsiteY1" fmla="*/ 140211 h 263257"/>
                <a:gd name="connsiteX2" fmla="*/ 33103 w 132477"/>
                <a:gd name="connsiteY2" fmla="*/ 259011 h 263257"/>
                <a:gd name="connsiteX3" fmla="*/ 37349 w 132477"/>
                <a:gd name="connsiteY3" fmla="*/ 263257 h 263257"/>
                <a:gd name="connsiteX4" fmla="*/ 86278 w 132477"/>
                <a:gd name="connsiteY4" fmla="*/ 263257 h 263257"/>
                <a:gd name="connsiteX5" fmla="*/ 90524 w 132477"/>
                <a:gd name="connsiteY5" fmla="*/ 259011 h 263257"/>
                <a:gd name="connsiteX6" fmla="*/ 90524 w 132477"/>
                <a:gd name="connsiteY6" fmla="*/ 140770 h 263257"/>
                <a:gd name="connsiteX7" fmla="*/ 123698 w 132477"/>
                <a:gd name="connsiteY7" fmla="*/ 140770 h 263257"/>
                <a:gd name="connsiteX8" fmla="*/ 127916 w 132477"/>
                <a:gd name="connsiteY8" fmla="*/ 137009 h 263257"/>
                <a:gd name="connsiteX9" fmla="*/ 132954 w 132477"/>
                <a:gd name="connsiteY9" fmla="*/ 93273 h 263257"/>
                <a:gd name="connsiteX10" fmla="*/ 131906 w 132477"/>
                <a:gd name="connsiteY10" fmla="*/ 89962 h 263257"/>
                <a:gd name="connsiteX11" fmla="*/ 128737 w 132477"/>
                <a:gd name="connsiteY11" fmla="*/ 88541 h 263257"/>
                <a:gd name="connsiteX12" fmla="*/ 90526 w 132477"/>
                <a:gd name="connsiteY12" fmla="*/ 88541 h 263257"/>
                <a:gd name="connsiteX13" fmla="*/ 90526 w 132477"/>
                <a:gd name="connsiteY13" fmla="*/ 61125 h 263257"/>
                <a:gd name="connsiteX14" fmla="*/ 103753 w 132477"/>
                <a:gd name="connsiteY14" fmla="*/ 48669 h 263257"/>
                <a:gd name="connsiteX15" fmla="*/ 128737 w 132477"/>
                <a:gd name="connsiteY15" fmla="*/ 48669 h 263257"/>
                <a:gd name="connsiteX16" fmla="*/ 132983 w 132477"/>
                <a:gd name="connsiteY16" fmla="*/ 44423 h 263257"/>
                <a:gd name="connsiteX17" fmla="*/ 132983 w 132477"/>
                <a:gd name="connsiteY17" fmla="*/ 4278 h 263257"/>
                <a:gd name="connsiteX18" fmla="*/ 128737 w 132477"/>
                <a:gd name="connsiteY18" fmla="*/ 31 h 263257"/>
                <a:gd name="connsiteX19" fmla="*/ 94305 w 132477"/>
                <a:gd name="connsiteY19" fmla="*/ 31 h 263257"/>
                <a:gd name="connsiteX20" fmla="*/ 92728 w 132477"/>
                <a:gd name="connsiteY20" fmla="*/ 0 h 263257"/>
                <a:gd name="connsiteX21" fmla="*/ 49585 w 132477"/>
                <a:gd name="connsiteY21" fmla="*/ 16263 h 263257"/>
                <a:gd name="connsiteX22" fmla="*/ 34540 w 132477"/>
                <a:gd name="connsiteY22" fmla="*/ 56481 h 263257"/>
                <a:gd name="connsiteX23" fmla="*/ 34540 w 132477"/>
                <a:gd name="connsiteY23" fmla="*/ 88540 h 263257"/>
                <a:gd name="connsiteX24" fmla="*/ 4246 w 132477"/>
                <a:gd name="connsiteY24" fmla="*/ 88540 h 263257"/>
                <a:gd name="connsiteX25" fmla="*/ 0 w 132477"/>
                <a:gd name="connsiteY25" fmla="*/ 92786 h 263257"/>
                <a:gd name="connsiteX26" fmla="*/ 0 w 132477"/>
                <a:gd name="connsiteY26" fmla="*/ 135964 h 263257"/>
                <a:gd name="connsiteX27" fmla="*/ 4246 w 132477"/>
                <a:gd name="connsiteY27" fmla="*/ 140211 h 26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2477" h="263257">
                  <a:moveTo>
                    <a:pt x="4246" y="140211"/>
                  </a:moveTo>
                  <a:lnTo>
                    <a:pt x="33103" y="140211"/>
                  </a:lnTo>
                  <a:lnTo>
                    <a:pt x="33103" y="259011"/>
                  </a:lnTo>
                  <a:cubicBezTo>
                    <a:pt x="33103" y="261356"/>
                    <a:pt x="35004" y="263257"/>
                    <a:pt x="37349" y="263257"/>
                  </a:cubicBezTo>
                  <a:lnTo>
                    <a:pt x="86278" y="263257"/>
                  </a:lnTo>
                  <a:cubicBezTo>
                    <a:pt x="88623" y="263257"/>
                    <a:pt x="90524" y="261356"/>
                    <a:pt x="90524" y="259011"/>
                  </a:cubicBezTo>
                  <a:lnTo>
                    <a:pt x="90524" y="140770"/>
                  </a:lnTo>
                  <a:lnTo>
                    <a:pt x="123698" y="140770"/>
                  </a:lnTo>
                  <a:cubicBezTo>
                    <a:pt x="125855" y="140770"/>
                    <a:pt x="127669" y="139152"/>
                    <a:pt x="127916" y="137009"/>
                  </a:cubicBezTo>
                  <a:lnTo>
                    <a:pt x="132954" y="93273"/>
                  </a:lnTo>
                  <a:cubicBezTo>
                    <a:pt x="133093" y="92069"/>
                    <a:pt x="132711" y="90864"/>
                    <a:pt x="131906" y="89962"/>
                  </a:cubicBezTo>
                  <a:cubicBezTo>
                    <a:pt x="131100" y="89058"/>
                    <a:pt x="129947" y="88541"/>
                    <a:pt x="128737" y="88541"/>
                  </a:cubicBezTo>
                  <a:lnTo>
                    <a:pt x="90526" y="88541"/>
                  </a:lnTo>
                  <a:lnTo>
                    <a:pt x="90526" y="61125"/>
                  </a:lnTo>
                  <a:cubicBezTo>
                    <a:pt x="90526" y="52860"/>
                    <a:pt x="94975" y="48669"/>
                    <a:pt x="103753" y="48669"/>
                  </a:cubicBezTo>
                  <a:cubicBezTo>
                    <a:pt x="105004" y="48669"/>
                    <a:pt x="128737" y="48669"/>
                    <a:pt x="128737" y="48669"/>
                  </a:cubicBezTo>
                  <a:cubicBezTo>
                    <a:pt x="131082" y="48669"/>
                    <a:pt x="132983" y="46768"/>
                    <a:pt x="132983" y="44423"/>
                  </a:cubicBezTo>
                  <a:lnTo>
                    <a:pt x="132983" y="4278"/>
                  </a:lnTo>
                  <a:cubicBezTo>
                    <a:pt x="132983" y="1932"/>
                    <a:pt x="131082" y="31"/>
                    <a:pt x="128737" y="31"/>
                  </a:cubicBezTo>
                  <a:lnTo>
                    <a:pt x="94305" y="31"/>
                  </a:lnTo>
                  <a:cubicBezTo>
                    <a:pt x="94063" y="20"/>
                    <a:pt x="93523" y="0"/>
                    <a:pt x="92728" y="0"/>
                  </a:cubicBezTo>
                  <a:cubicBezTo>
                    <a:pt x="86754" y="0"/>
                    <a:pt x="65988" y="1173"/>
                    <a:pt x="49585" y="16263"/>
                  </a:cubicBezTo>
                  <a:cubicBezTo>
                    <a:pt x="31410" y="32986"/>
                    <a:pt x="33936" y="53009"/>
                    <a:pt x="34540" y="56481"/>
                  </a:cubicBezTo>
                  <a:lnTo>
                    <a:pt x="34540" y="88540"/>
                  </a:lnTo>
                  <a:lnTo>
                    <a:pt x="4246" y="88540"/>
                  </a:lnTo>
                  <a:cubicBezTo>
                    <a:pt x="1901" y="88540"/>
                    <a:pt x="0" y="90441"/>
                    <a:pt x="0" y="92786"/>
                  </a:cubicBezTo>
                  <a:lnTo>
                    <a:pt x="0" y="135964"/>
                  </a:lnTo>
                  <a:cubicBezTo>
                    <a:pt x="0" y="138309"/>
                    <a:pt x="1901" y="140211"/>
                    <a:pt x="4246" y="140211"/>
                  </a:cubicBezTo>
                  <a:close/>
                </a:path>
              </a:pathLst>
            </a:custGeom>
            <a:grpFill/>
            <a:ln w="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aphic 196">
            <a:extLst>
              <a:ext uri="{FF2B5EF4-FFF2-40B4-BE49-F238E27FC236}">
                <a16:creationId xmlns:a16="http://schemas.microsoft.com/office/drawing/2014/main" id="{F665A75F-9176-4521-937A-7699B32D4815}"/>
              </a:ext>
            </a:extLst>
          </p:cNvPr>
          <p:cNvGrpSpPr/>
          <p:nvPr/>
        </p:nvGrpSpPr>
        <p:grpSpPr>
          <a:xfrm>
            <a:off x="5733910" y="1128287"/>
            <a:ext cx="361833" cy="340256"/>
            <a:chOff x="6846826" y="1542844"/>
            <a:chExt cx="622084" cy="498025"/>
          </a:xfrm>
          <a:solidFill>
            <a:schemeClr val="bg1"/>
          </a:solidFill>
          <a:effectLst>
            <a:outerShdw blurRad="254000" sx="102000" sy="102000" algn="ctr" rotWithShape="0">
              <a:srgbClr val="000000">
                <a:alpha val="20000"/>
              </a:srgbClr>
            </a:outerShdw>
          </a:effectLst>
        </p:grpSpPr>
        <p:sp>
          <p:nvSpPr>
            <p:cNvPr id="30" name="Freeform 103">
              <a:extLst>
                <a:ext uri="{FF2B5EF4-FFF2-40B4-BE49-F238E27FC236}">
                  <a16:creationId xmlns:a16="http://schemas.microsoft.com/office/drawing/2014/main" id="{BC40A59E-9A06-4121-80F5-AA9980BC77FD}"/>
                </a:ext>
              </a:extLst>
            </p:cNvPr>
            <p:cNvSpPr/>
            <p:nvPr/>
          </p:nvSpPr>
          <p:spPr>
            <a:xfrm>
              <a:off x="6846826" y="1542844"/>
              <a:ext cx="622084" cy="498025"/>
            </a:xfrm>
            <a:custGeom>
              <a:avLst/>
              <a:gdLst>
                <a:gd name="connsiteX0" fmla="*/ 576547 w 622084"/>
                <a:gd name="connsiteY0" fmla="*/ 456179 h 498025"/>
                <a:gd name="connsiteX1" fmla="*/ 589041 w 622084"/>
                <a:gd name="connsiteY1" fmla="*/ 481623 h 498025"/>
                <a:gd name="connsiteX2" fmla="*/ 578863 w 622084"/>
                <a:gd name="connsiteY2" fmla="*/ 497780 h 498025"/>
                <a:gd name="connsiteX3" fmla="*/ 519857 w 622084"/>
                <a:gd name="connsiteY3" fmla="*/ 497780 h 498025"/>
                <a:gd name="connsiteX4" fmla="*/ 508382 w 622084"/>
                <a:gd name="connsiteY4" fmla="*/ 490529 h 498025"/>
                <a:gd name="connsiteX5" fmla="*/ 493497 w 622084"/>
                <a:gd name="connsiteY5" fmla="*/ 460759 h 498025"/>
                <a:gd name="connsiteX6" fmla="*/ 486270 w 622084"/>
                <a:gd name="connsiteY6" fmla="*/ 455950 h 498025"/>
                <a:gd name="connsiteX7" fmla="*/ 135670 w 622084"/>
                <a:gd name="connsiteY7" fmla="*/ 455950 h 498025"/>
                <a:gd name="connsiteX8" fmla="*/ 128419 w 622084"/>
                <a:gd name="connsiteY8" fmla="*/ 460682 h 498025"/>
                <a:gd name="connsiteX9" fmla="*/ 113864 w 622084"/>
                <a:gd name="connsiteY9" fmla="*/ 489816 h 498025"/>
                <a:gd name="connsiteX10" fmla="*/ 100786 w 622084"/>
                <a:gd name="connsiteY10" fmla="*/ 497882 h 498025"/>
                <a:gd name="connsiteX11" fmla="*/ 44553 w 622084"/>
                <a:gd name="connsiteY11" fmla="*/ 498009 h 498025"/>
                <a:gd name="connsiteX12" fmla="*/ 33561 w 622084"/>
                <a:gd name="connsiteY12" fmla="*/ 479944 h 498025"/>
                <a:gd name="connsiteX13" fmla="*/ 44299 w 622084"/>
                <a:gd name="connsiteY13" fmla="*/ 458214 h 498025"/>
                <a:gd name="connsiteX14" fmla="*/ 44299 w 622084"/>
                <a:gd name="connsiteY14" fmla="*/ 456128 h 498025"/>
                <a:gd name="connsiteX15" fmla="*/ 13384 w 622084"/>
                <a:gd name="connsiteY15" fmla="*/ 456128 h 498025"/>
                <a:gd name="connsiteX16" fmla="*/ 0 w 622084"/>
                <a:gd name="connsiteY16" fmla="*/ 443075 h 498025"/>
                <a:gd name="connsiteX17" fmla="*/ 0 w 622084"/>
                <a:gd name="connsiteY17" fmla="*/ 13062 h 498025"/>
                <a:gd name="connsiteX18" fmla="*/ 14427 w 622084"/>
                <a:gd name="connsiteY18" fmla="*/ 60 h 498025"/>
                <a:gd name="connsiteX19" fmla="*/ 605223 w 622084"/>
                <a:gd name="connsiteY19" fmla="*/ 60 h 498025"/>
                <a:gd name="connsiteX20" fmla="*/ 612857 w 622084"/>
                <a:gd name="connsiteY20" fmla="*/ 289 h 498025"/>
                <a:gd name="connsiteX21" fmla="*/ 622017 w 622084"/>
                <a:gd name="connsiteY21" fmla="*/ 9983 h 498025"/>
                <a:gd name="connsiteX22" fmla="*/ 622017 w 622084"/>
                <a:gd name="connsiteY22" fmla="*/ 15530 h 498025"/>
                <a:gd name="connsiteX23" fmla="*/ 622017 w 622084"/>
                <a:gd name="connsiteY23" fmla="*/ 440683 h 498025"/>
                <a:gd name="connsiteX24" fmla="*/ 606750 w 622084"/>
                <a:gd name="connsiteY24" fmla="*/ 456179 h 498025"/>
                <a:gd name="connsiteX25" fmla="*/ 21297 w 622084"/>
                <a:gd name="connsiteY25" fmla="*/ 21255 h 498025"/>
                <a:gd name="connsiteX26" fmla="*/ 21297 w 622084"/>
                <a:gd name="connsiteY26" fmla="*/ 435441 h 498025"/>
                <a:gd name="connsiteX27" fmla="*/ 600847 w 622084"/>
                <a:gd name="connsiteY27" fmla="*/ 435441 h 498025"/>
                <a:gd name="connsiteX28" fmla="*/ 600847 w 622084"/>
                <a:gd name="connsiteY28" fmla="*/ 21255 h 498025"/>
                <a:gd name="connsiteX29" fmla="*/ 58370 w 622084"/>
                <a:gd name="connsiteY29" fmla="*/ 476992 h 498025"/>
                <a:gd name="connsiteX30" fmla="*/ 93992 w 622084"/>
                <a:gd name="connsiteY30" fmla="*/ 476992 h 498025"/>
                <a:gd name="connsiteX31" fmla="*/ 98038 w 622084"/>
                <a:gd name="connsiteY31" fmla="*/ 475135 h 498025"/>
                <a:gd name="connsiteX32" fmla="*/ 107478 w 622084"/>
                <a:gd name="connsiteY32" fmla="*/ 456255 h 498025"/>
                <a:gd name="connsiteX33" fmla="*/ 72186 w 622084"/>
                <a:gd name="connsiteY33" fmla="*/ 456255 h 498025"/>
                <a:gd name="connsiteX34" fmla="*/ 67810 w 622084"/>
                <a:gd name="connsiteY34" fmla="*/ 458392 h 498025"/>
                <a:gd name="connsiteX35" fmla="*/ 58370 w 622084"/>
                <a:gd name="connsiteY35" fmla="*/ 476992 h 498025"/>
                <a:gd name="connsiteX36" fmla="*/ 563647 w 622084"/>
                <a:gd name="connsiteY36" fmla="*/ 476992 h 498025"/>
                <a:gd name="connsiteX37" fmla="*/ 554105 w 622084"/>
                <a:gd name="connsiteY37" fmla="*/ 458138 h 498025"/>
                <a:gd name="connsiteX38" fmla="*/ 551561 w 622084"/>
                <a:gd name="connsiteY38" fmla="*/ 456331 h 498025"/>
                <a:gd name="connsiteX39" fmla="*/ 514412 w 622084"/>
                <a:gd name="connsiteY39" fmla="*/ 456331 h 498025"/>
                <a:gd name="connsiteX40" fmla="*/ 523419 w 622084"/>
                <a:gd name="connsiteY40" fmla="*/ 474142 h 498025"/>
                <a:gd name="connsiteX41" fmla="*/ 528177 w 622084"/>
                <a:gd name="connsiteY41" fmla="*/ 476992 h 498025"/>
                <a:gd name="connsiteX42" fmla="*/ 563647 w 622084"/>
                <a:gd name="connsiteY42" fmla="*/ 476992 h 4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22084" h="498025">
                  <a:moveTo>
                    <a:pt x="576547" y="456179"/>
                  </a:moveTo>
                  <a:cubicBezTo>
                    <a:pt x="581153" y="465517"/>
                    <a:pt x="585122" y="473557"/>
                    <a:pt x="589041" y="481623"/>
                  </a:cubicBezTo>
                  <a:cubicBezTo>
                    <a:pt x="593443" y="490707"/>
                    <a:pt x="589193" y="497704"/>
                    <a:pt x="578863" y="497780"/>
                  </a:cubicBezTo>
                  <a:cubicBezTo>
                    <a:pt x="559194" y="497780"/>
                    <a:pt x="539526" y="497780"/>
                    <a:pt x="519857" y="497780"/>
                  </a:cubicBezTo>
                  <a:cubicBezTo>
                    <a:pt x="514872" y="498078"/>
                    <a:pt x="510252" y="495160"/>
                    <a:pt x="508382" y="490529"/>
                  </a:cubicBezTo>
                  <a:cubicBezTo>
                    <a:pt x="503471" y="480580"/>
                    <a:pt x="498356" y="470733"/>
                    <a:pt x="493497" y="460759"/>
                  </a:cubicBezTo>
                  <a:cubicBezTo>
                    <a:pt x="492479" y="457687"/>
                    <a:pt x="489497" y="455703"/>
                    <a:pt x="486270" y="455950"/>
                  </a:cubicBezTo>
                  <a:cubicBezTo>
                    <a:pt x="369411" y="456102"/>
                    <a:pt x="252545" y="456102"/>
                    <a:pt x="135670" y="455950"/>
                  </a:cubicBezTo>
                  <a:cubicBezTo>
                    <a:pt x="132445" y="455644"/>
                    <a:pt x="129436" y="457606"/>
                    <a:pt x="128419" y="460682"/>
                  </a:cubicBezTo>
                  <a:cubicBezTo>
                    <a:pt x="123686" y="470453"/>
                    <a:pt x="118521" y="480020"/>
                    <a:pt x="113864" y="489816"/>
                  </a:cubicBezTo>
                  <a:cubicBezTo>
                    <a:pt x="111804" y="495132"/>
                    <a:pt x="106460" y="498427"/>
                    <a:pt x="100786" y="497882"/>
                  </a:cubicBezTo>
                  <a:cubicBezTo>
                    <a:pt x="82033" y="497653"/>
                    <a:pt x="63255" y="497221"/>
                    <a:pt x="44553" y="498009"/>
                  </a:cubicBezTo>
                  <a:cubicBezTo>
                    <a:pt x="33256" y="498467"/>
                    <a:pt x="28422" y="489206"/>
                    <a:pt x="33561" y="479944"/>
                  </a:cubicBezTo>
                  <a:cubicBezTo>
                    <a:pt x="37505" y="472896"/>
                    <a:pt x="40762" y="465491"/>
                    <a:pt x="44299" y="458214"/>
                  </a:cubicBezTo>
                  <a:cubicBezTo>
                    <a:pt x="44383" y="457522"/>
                    <a:pt x="44383" y="456820"/>
                    <a:pt x="44299" y="456128"/>
                  </a:cubicBezTo>
                  <a:cubicBezTo>
                    <a:pt x="34121" y="456128"/>
                    <a:pt x="23689" y="456128"/>
                    <a:pt x="13384" y="456128"/>
                  </a:cubicBezTo>
                  <a:cubicBezTo>
                    <a:pt x="3079" y="456128"/>
                    <a:pt x="0" y="452973"/>
                    <a:pt x="0" y="443075"/>
                  </a:cubicBezTo>
                  <a:cubicBezTo>
                    <a:pt x="0" y="299771"/>
                    <a:pt x="0" y="156434"/>
                    <a:pt x="0" y="13062"/>
                  </a:cubicBezTo>
                  <a:cubicBezTo>
                    <a:pt x="0" y="3266"/>
                    <a:pt x="3613" y="60"/>
                    <a:pt x="14427" y="60"/>
                  </a:cubicBezTo>
                  <a:lnTo>
                    <a:pt x="605223" y="60"/>
                  </a:lnTo>
                  <a:cubicBezTo>
                    <a:pt x="607770" y="-68"/>
                    <a:pt x="610323" y="9"/>
                    <a:pt x="612857" y="289"/>
                  </a:cubicBezTo>
                  <a:cubicBezTo>
                    <a:pt x="617928" y="726"/>
                    <a:pt x="621867" y="4895"/>
                    <a:pt x="622017" y="9983"/>
                  </a:cubicBezTo>
                  <a:cubicBezTo>
                    <a:pt x="622169" y="11815"/>
                    <a:pt x="622017" y="13673"/>
                    <a:pt x="622017" y="15530"/>
                  </a:cubicBezTo>
                  <a:lnTo>
                    <a:pt x="622017" y="440683"/>
                  </a:lnTo>
                  <a:cubicBezTo>
                    <a:pt x="622017" y="453710"/>
                    <a:pt x="619625" y="456153"/>
                    <a:pt x="606750" y="456179"/>
                  </a:cubicBezTo>
                  <a:close/>
                  <a:moveTo>
                    <a:pt x="21297" y="21255"/>
                  </a:moveTo>
                  <a:lnTo>
                    <a:pt x="21297" y="435441"/>
                  </a:lnTo>
                  <a:lnTo>
                    <a:pt x="600847" y="435441"/>
                  </a:lnTo>
                  <a:lnTo>
                    <a:pt x="600847" y="21255"/>
                  </a:lnTo>
                  <a:close/>
                  <a:moveTo>
                    <a:pt x="58370" y="476992"/>
                  </a:moveTo>
                  <a:cubicBezTo>
                    <a:pt x="71092" y="476992"/>
                    <a:pt x="82542" y="476992"/>
                    <a:pt x="93992" y="476992"/>
                  </a:cubicBezTo>
                  <a:cubicBezTo>
                    <a:pt x="95546" y="476987"/>
                    <a:pt x="97021" y="476310"/>
                    <a:pt x="98038" y="475135"/>
                  </a:cubicBezTo>
                  <a:cubicBezTo>
                    <a:pt x="101244" y="469206"/>
                    <a:pt x="104119" y="463074"/>
                    <a:pt x="107478" y="456255"/>
                  </a:cubicBezTo>
                  <a:cubicBezTo>
                    <a:pt x="94755" y="456255"/>
                    <a:pt x="83483" y="456255"/>
                    <a:pt x="72186" y="456255"/>
                  </a:cubicBezTo>
                  <a:cubicBezTo>
                    <a:pt x="70487" y="456301"/>
                    <a:pt x="68891" y="457079"/>
                    <a:pt x="67810" y="458392"/>
                  </a:cubicBezTo>
                  <a:cubicBezTo>
                    <a:pt x="64604" y="464168"/>
                    <a:pt x="61805" y="470148"/>
                    <a:pt x="58370" y="476992"/>
                  </a:cubicBezTo>
                  <a:close/>
                  <a:moveTo>
                    <a:pt x="563647" y="476992"/>
                  </a:moveTo>
                  <a:cubicBezTo>
                    <a:pt x="560110" y="469944"/>
                    <a:pt x="557184" y="463990"/>
                    <a:pt x="554105" y="458138"/>
                  </a:cubicBezTo>
                  <a:cubicBezTo>
                    <a:pt x="553581" y="457176"/>
                    <a:pt x="552642" y="456509"/>
                    <a:pt x="551561" y="456331"/>
                  </a:cubicBezTo>
                  <a:cubicBezTo>
                    <a:pt x="539500" y="456331"/>
                    <a:pt x="527465" y="456331"/>
                    <a:pt x="514412" y="456331"/>
                  </a:cubicBezTo>
                  <a:cubicBezTo>
                    <a:pt x="517796" y="463100"/>
                    <a:pt x="520366" y="468748"/>
                    <a:pt x="523419" y="474142"/>
                  </a:cubicBezTo>
                  <a:cubicBezTo>
                    <a:pt x="524506" y="475748"/>
                    <a:pt x="526249" y="476791"/>
                    <a:pt x="528177" y="476992"/>
                  </a:cubicBezTo>
                  <a:cubicBezTo>
                    <a:pt x="539424" y="477119"/>
                    <a:pt x="550798" y="476992"/>
                    <a:pt x="563647" y="476992"/>
                  </a:cubicBez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104">
              <a:extLst>
                <a:ext uri="{FF2B5EF4-FFF2-40B4-BE49-F238E27FC236}">
                  <a16:creationId xmlns:a16="http://schemas.microsoft.com/office/drawing/2014/main" id="{B0EAB0F4-927B-4A1D-AEC7-74F768247573}"/>
                </a:ext>
              </a:extLst>
            </p:cNvPr>
            <p:cNvSpPr/>
            <p:nvPr/>
          </p:nvSpPr>
          <p:spPr>
            <a:xfrm>
              <a:off x="6888276" y="1584686"/>
              <a:ext cx="539143" cy="331491"/>
            </a:xfrm>
            <a:custGeom>
              <a:avLst/>
              <a:gdLst>
                <a:gd name="connsiteX0" fmla="*/ 269712 w 539143"/>
                <a:gd name="connsiteY0" fmla="*/ 0 h 331491"/>
                <a:gd name="connsiteX1" fmla="*/ 523165 w 539143"/>
                <a:gd name="connsiteY1" fmla="*/ 0 h 331491"/>
                <a:gd name="connsiteX2" fmla="*/ 539144 w 539143"/>
                <a:gd name="connsiteY2" fmla="*/ 16157 h 331491"/>
                <a:gd name="connsiteX3" fmla="*/ 539144 w 539143"/>
                <a:gd name="connsiteY3" fmla="*/ 315512 h 331491"/>
                <a:gd name="connsiteX4" fmla="*/ 523521 w 539143"/>
                <a:gd name="connsiteY4" fmla="*/ 331491 h 331491"/>
                <a:gd name="connsiteX5" fmla="*/ 15267 w 539143"/>
                <a:gd name="connsiteY5" fmla="*/ 331491 h 331491"/>
                <a:gd name="connsiteX6" fmla="*/ 0 w 539143"/>
                <a:gd name="connsiteY6" fmla="*/ 315868 h 331491"/>
                <a:gd name="connsiteX7" fmla="*/ 0 w 539143"/>
                <a:gd name="connsiteY7" fmla="*/ 15852 h 331491"/>
                <a:gd name="connsiteX8" fmla="*/ 15648 w 539143"/>
                <a:gd name="connsiteY8" fmla="*/ 25 h 331491"/>
                <a:gd name="connsiteX9" fmla="*/ 21068 w 539143"/>
                <a:gd name="connsiteY9" fmla="*/ 310678 h 331491"/>
                <a:gd name="connsiteX10" fmla="*/ 517847 w 539143"/>
                <a:gd name="connsiteY10" fmla="*/ 310678 h 331491"/>
                <a:gd name="connsiteX11" fmla="*/ 517847 w 539143"/>
                <a:gd name="connsiteY11" fmla="*/ 20941 h 331491"/>
                <a:gd name="connsiteX12" fmla="*/ 21068 w 539143"/>
                <a:gd name="connsiteY12" fmla="*/ 20941 h 33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9143" h="331491">
                  <a:moveTo>
                    <a:pt x="269712" y="0"/>
                  </a:moveTo>
                  <a:lnTo>
                    <a:pt x="523165" y="0"/>
                  </a:lnTo>
                  <a:cubicBezTo>
                    <a:pt x="536981" y="0"/>
                    <a:pt x="539144" y="2188"/>
                    <a:pt x="539144" y="16157"/>
                  </a:cubicBezTo>
                  <a:lnTo>
                    <a:pt x="539144" y="315512"/>
                  </a:lnTo>
                  <a:cubicBezTo>
                    <a:pt x="539144" y="328921"/>
                    <a:pt x="536600" y="331491"/>
                    <a:pt x="523521" y="331491"/>
                  </a:cubicBezTo>
                  <a:lnTo>
                    <a:pt x="15267" y="331491"/>
                  </a:lnTo>
                  <a:cubicBezTo>
                    <a:pt x="2544" y="331491"/>
                    <a:pt x="0" y="328743"/>
                    <a:pt x="0" y="315868"/>
                  </a:cubicBezTo>
                  <a:lnTo>
                    <a:pt x="0" y="15852"/>
                  </a:lnTo>
                  <a:cubicBezTo>
                    <a:pt x="0" y="2494"/>
                    <a:pt x="2544" y="25"/>
                    <a:pt x="15648" y="25"/>
                  </a:cubicBezTo>
                  <a:close/>
                  <a:moveTo>
                    <a:pt x="21068" y="310678"/>
                  </a:moveTo>
                  <a:lnTo>
                    <a:pt x="517847" y="310678"/>
                  </a:lnTo>
                  <a:lnTo>
                    <a:pt x="517847" y="20941"/>
                  </a:lnTo>
                  <a:lnTo>
                    <a:pt x="21068" y="20941"/>
                  </a:ln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B17FD55B-FF9D-49F8-9F8D-FF05F1A745EE}"/>
                </a:ext>
              </a:extLst>
            </p:cNvPr>
            <p:cNvSpPr/>
            <p:nvPr/>
          </p:nvSpPr>
          <p:spPr>
            <a:xfrm>
              <a:off x="7147962" y="1937576"/>
              <a:ext cx="19719" cy="19719"/>
            </a:xfrm>
            <a:custGeom>
              <a:avLst/>
              <a:gdLst>
                <a:gd name="connsiteX0" fmla="*/ 0 w 19719"/>
                <a:gd name="connsiteY0" fmla="*/ 19720 h 19719"/>
                <a:gd name="connsiteX1" fmla="*/ 0 w 19719"/>
                <a:gd name="connsiteY1" fmla="*/ 0 h 19719"/>
                <a:gd name="connsiteX2" fmla="*/ 19720 w 19719"/>
                <a:gd name="connsiteY2" fmla="*/ 0 h 19719"/>
                <a:gd name="connsiteX3" fmla="*/ 19720 w 19719"/>
                <a:gd name="connsiteY3" fmla="*/ 19720 h 1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9" h="19719">
                  <a:moveTo>
                    <a:pt x="0" y="19720"/>
                  </a:moveTo>
                  <a:lnTo>
                    <a:pt x="0" y="0"/>
                  </a:lnTo>
                  <a:lnTo>
                    <a:pt x="19720" y="0"/>
                  </a:lnTo>
                  <a:lnTo>
                    <a:pt x="19720" y="19720"/>
                  </a:ln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aphic 202">
            <a:extLst>
              <a:ext uri="{FF2B5EF4-FFF2-40B4-BE49-F238E27FC236}">
                <a16:creationId xmlns:a16="http://schemas.microsoft.com/office/drawing/2014/main" id="{8674D905-11B9-49AD-8DF1-06B043FACF44}"/>
              </a:ext>
            </a:extLst>
          </p:cNvPr>
          <p:cNvGrpSpPr/>
          <p:nvPr/>
        </p:nvGrpSpPr>
        <p:grpSpPr>
          <a:xfrm>
            <a:off x="7610653" y="986988"/>
            <a:ext cx="487048" cy="492443"/>
            <a:chOff x="4472527" y="1415819"/>
            <a:chExt cx="720000" cy="720000"/>
          </a:xfrm>
          <a:solidFill>
            <a:schemeClr val="bg1"/>
          </a:solidFill>
          <a:effectLst>
            <a:outerShdw blurRad="254000" sx="102000" sy="102000" algn="ctr" rotWithShape="0">
              <a:srgbClr val="000000">
                <a:alpha val="20000"/>
              </a:srgbClr>
            </a:outerShdw>
          </a:effectLst>
        </p:grpSpPr>
        <p:sp>
          <p:nvSpPr>
            <p:cNvPr id="34" name="Freeform 119">
              <a:extLst>
                <a:ext uri="{FF2B5EF4-FFF2-40B4-BE49-F238E27FC236}">
                  <a16:creationId xmlns:a16="http://schemas.microsoft.com/office/drawing/2014/main" id="{6E2B4F63-EF72-4E1C-8A29-D07227C9AE5F}"/>
                </a:ext>
              </a:extLst>
            </p:cNvPr>
            <p:cNvSpPr/>
            <p:nvPr/>
          </p:nvSpPr>
          <p:spPr>
            <a:xfrm>
              <a:off x="4548913" y="1507001"/>
              <a:ext cx="564803" cy="561990"/>
            </a:xfrm>
            <a:custGeom>
              <a:avLst/>
              <a:gdLst>
                <a:gd name="connsiteX0" fmla="*/ 560139 w 564803"/>
                <a:gd name="connsiteY0" fmla="*/ 217298 h 561990"/>
                <a:gd name="connsiteX1" fmla="*/ 514115 w 564803"/>
                <a:gd name="connsiteY1" fmla="*/ 189312 h 561990"/>
                <a:gd name="connsiteX2" fmla="*/ 230109 w 564803"/>
                <a:gd name="connsiteY2" fmla="*/ 189312 h 561990"/>
                <a:gd name="connsiteX3" fmla="*/ 126053 w 564803"/>
                <a:gd name="connsiteY3" fmla="*/ 189312 h 561990"/>
                <a:gd name="connsiteX4" fmla="*/ 124602 w 564803"/>
                <a:gd name="connsiteY4" fmla="*/ 184071 h 561990"/>
                <a:gd name="connsiteX5" fmla="*/ 127986 w 564803"/>
                <a:gd name="connsiteY5" fmla="*/ 182468 h 561990"/>
                <a:gd name="connsiteX6" fmla="*/ 131370 w 564803"/>
                <a:gd name="connsiteY6" fmla="*/ 180916 h 561990"/>
                <a:gd name="connsiteX7" fmla="*/ 176809 w 564803"/>
                <a:gd name="connsiteY7" fmla="*/ 162115 h 561990"/>
                <a:gd name="connsiteX8" fmla="*/ 247002 w 564803"/>
                <a:gd name="connsiteY8" fmla="*/ 133035 h 561990"/>
                <a:gd name="connsiteX9" fmla="*/ 343045 w 564803"/>
                <a:gd name="connsiteY9" fmla="*/ 93142 h 561990"/>
                <a:gd name="connsiteX10" fmla="*/ 436518 w 564803"/>
                <a:gd name="connsiteY10" fmla="*/ 54344 h 561990"/>
                <a:gd name="connsiteX11" fmla="*/ 509535 w 564803"/>
                <a:gd name="connsiteY11" fmla="*/ 23966 h 561990"/>
                <a:gd name="connsiteX12" fmla="*/ 517499 w 564803"/>
                <a:gd name="connsiteY12" fmla="*/ 16334 h 561990"/>
                <a:gd name="connsiteX13" fmla="*/ 510372 w 564803"/>
                <a:gd name="connsiteY13" fmla="*/ 760 h 561990"/>
                <a:gd name="connsiteX14" fmla="*/ 506050 w 564803"/>
                <a:gd name="connsiteY14" fmla="*/ 0 h 561990"/>
                <a:gd name="connsiteX15" fmla="*/ 499664 w 564803"/>
                <a:gd name="connsiteY15" fmla="*/ 1349 h 561990"/>
                <a:gd name="connsiteX16" fmla="*/ 471220 w 564803"/>
                <a:gd name="connsiteY16" fmla="*/ 13128 h 561990"/>
                <a:gd name="connsiteX17" fmla="*/ 429903 w 564803"/>
                <a:gd name="connsiteY17" fmla="*/ 30327 h 561990"/>
                <a:gd name="connsiteX18" fmla="*/ 190751 w 564803"/>
                <a:gd name="connsiteY18" fmla="*/ 129728 h 561990"/>
                <a:gd name="connsiteX19" fmla="*/ 66494 w 564803"/>
                <a:gd name="connsiteY19" fmla="*/ 181298 h 561990"/>
                <a:gd name="connsiteX20" fmla="*/ 61405 w 564803"/>
                <a:gd name="connsiteY20" fmla="*/ 183486 h 561990"/>
                <a:gd name="connsiteX21" fmla="*/ 44334 w 564803"/>
                <a:gd name="connsiteY21" fmla="*/ 189388 h 561990"/>
                <a:gd name="connsiteX22" fmla="*/ 14 w 564803"/>
                <a:gd name="connsiteY22" fmla="*/ 240450 h 561990"/>
                <a:gd name="connsiteX23" fmla="*/ 14 w 564803"/>
                <a:gd name="connsiteY23" fmla="*/ 511658 h 561990"/>
                <a:gd name="connsiteX24" fmla="*/ 47975 w 564803"/>
                <a:gd name="connsiteY24" fmla="*/ 561977 h 561990"/>
                <a:gd name="connsiteX25" fmla="*/ 50084 w 564803"/>
                <a:gd name="connsiteY25" fmla="*/ 561982 h 561990"/>
                <a:gd name="connsiteX26" fmla="*/ 514166 w 564803"/>
                <a:gd name="connsiteY26" fmla="*/ 561982 h 561990"/>
                <a:gd name="connsiteX27" fmla="*/ 528642 w 564803"/>
                <a:gd name="connsiteY27" fmla="*/ 560125 h 561990"/>
                <a:gd name="connsiteX28" fmla="*/ 564769 w 564803"/>
                <a:gd name="connsiteY28" fmla="*/ 511455 h 561990"/>
                <a:gd name="connsiteX29" fmla="*/ 564769 w 564803"/>
                <a:gd name="connsiteY29" fmla="*/ 378624 h 561990"/>
                <a:gd name="connsiteX30" fmla="*/ 564769 w 564803"/>
                <a:gd name="connsiteY30" fmla="*/ 312653 h 561990"/>
                <a:gd name="connsiteX31" fmla="*/ 564769 w 564803"/>
                <a:gd name="connsiteY31" fmla="*/ 239280 h 561990"/>
                <a:gd name="connsiteX32" fmla="*/ 560139 w 564803"/>
                <a:gd name="connsiteY32" fmla="*/ 217298 h 561990"/>
                <a:gd name="connsiteX33" fmla="*/ 540752 w 564803"/>
                <a:gd name="connsiteY33" fmla="*/ 336518 h 561990"/>
                <a:gd name="connsiteX34" fmla="*/ 540498 w 564803"/>
                <a:gd name="connsiteY34" fmla="*/ 374884 h 561990"/>
                <a:gd name="connsiteX35" fmla="*/ 540498 w 564803"/>
                <a:gd name="connsiteY35" fmla="*/ 454058 h 561990"/>
                <a:gd name="connsiteX36" fmla="*/ 540498 w 564803"/>
                <a:gd name="connsiteY36" fmla="*/ 510717 h 561990"/>
                <a:gd name="connsiteX37" fmla="*/ 514013 w 564803"/>
                <a:gd name="connsiteY37" fmla="*/ 537253 h 561990"/>
                <a:gd name="connsiteX38" fmla="*/ 222324 w 564803"/>
                <a:gd name="connsiteY38" fmla="*/ 537253 h 561990"/>
                <a:gd name="connsiteX39" fmla="*/ 52577 w 564803"/>
                <a:gd name="connsiteY39" fmla="*/ 537482 h 561990"/>
                <a:gd name="connsiteX40" fmla="*/ 52373 w 564803"/>
                <a:gd name="connsiteY40" fmla="*/ 537482 h 561990"/>
                <a:gd name="connsiteX41" fmla="*/ 32325 w 564803"/>
                <a:gd name="connsiteY41" fmla="*/ 529595 h 561990"/>
                <a:gd name="connsiteX42" fmla="*/ 24464 w 564803"/>
                <a:gd name="connsiteY42" fmla="*/ 509241 h 561990"/>
                <a:gd name="connsiteX43" fmla="*/ 24642 w 564803"/>
                <a:gd name="connsiteY43" fmla="*/ 325730 h 561990"/>
                <a:gd name="connsiteX44" fmla="*/ 24642 w 564803"/>
                <a:gd name="connsiteY44" fmla="*/ 313340 h 561990"/>
                <a:gd name="connsiteX45" fmla="*/ 23802 w 564803"/>
                <a:gd name="connsiteY45" fmla="*/ 241900 h 561990"/>
                <a:gd name="connsiteX46" fmla="*/ 31613 w 564803"/>
                <a:gd name="connsiteY46" fmla="*/ 222361 h 561990"/>
                <a:gd name="connsiteX47" fmla="*/ 51483 w 564803"/>
                <a:gd name="connsiteY47" fmla="*/ 213914 h 561990"/>
                <a:gd name="connsiteX48" fmla="*/ 51483 w 564803"/>
                <a:gd name="connsiteY48" fmla="*/ 213914 h 561990"/>
                <a:gd name="connsiteX49" fmla="*/ 405123 w 564803"/>
                <a:gd name="connsiteY49" fmla="*/ 214067 h 561990"/>
                <a:gd name="connsiteX50" fmla="*/ 513860 w 564803"/>
                <a:gd name="connsiteY50" fmla="*/ 214067 h 561990"/>
                <a:gd name="connsiteX51" fmla="*/ 540523 w 564803"/>
                <a:gd name="connsiteY51" fmla="*/ 240501 h 561990"/>
                <a:gd name="connsiteX52" fmla="*/ 540752 w 564803"/>
                <a:gd name="connsiteY52" fmla="*/ 260854 h 561990"/>
                <a:gd name="connsiteX53" fmla="*/ 541032 w 564803"/>
                <a:gd name="connsiteY53" fmla="*/ 295658 h 561990"/>
                <a:gd name="connsiteX54" fmla="*/ 540752 w 564803"/>
                <a:gd name="connsiteY54" fmla="*/ 336518 h 56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64803" h="561990">
                  <a:moveTo>
                    <a:pt x="560139" y="217298"/>
                  </a:moveTo>
                  <a:cubicBezTo>
                    <a:pt x="550420" y="198776"/>
                    <a:pt x="534926" y="189312"/>
                    <a:pt x="514115" y="189312"/>
                  </a:cubicBezTo>
                  <a:cubicBezTo>
                    <a:pt x="419439" y="189312"/>
                    <a:pt x="324770" y="189312"/>
                    <a:pt x="230109" y="189312"/>
                  </a:cubicBezTo>
                  <a:lnTo>
                    <a:pt x="126053" y="189312"/>
                  </a:lnTo>
                  <a:lnTo>
                    <a:pt x="124602" y="184071"/>
                  </a:lnTo>
                  <a:lnTo>
                    <a:pt x="127986" y="182468"/>
                  </a:lnTo>
                  <a:cubicBezTo>
                    <a:pt x="129106" y="181934"/>
                    <a:pt x="130225" y="181400"/>
                    <a:pt x="131370" y="180916"/>
                  </a:cubicBezTo>
                  <a:lnTo>
                    <a:pt x="176809" y="162115"/>
                  </a:lnTo>
                  <a:cubicBezTo>
                    <a:pt x="200215" y="152413"/>
                    <a:pt x="223614" y="142720"/>
                    <a:pt x="247002" y="133035"/>
                  </a:cubicBezTo>
                  <a:lnTo>
                    <a:pt x="343045" y="93142"/>
                  </a:lnTo>
                  <a:lnTo>
                    <a:pt x="436518" y="54344"/>
                  </a:lnTo>
                  <a:cubicBezTo>
                    <a:pt x="460858" y="44167"/>
                    <a:pt x="485195" y="34041"/>
                    <a:pt x="509535" y="23966"/>
                  </a:cubicBezTo>
                  <a:cubicBezTo>
                    <a:pt x="513125" y="22623"/>
                    <a:pt x="516003" y="19863"/>
                    <a:pt x="517499" y="16334"/>
                  </a:cubicBezTo>
                  <a:cubicBezTo>
                    <a:pt x="519832" y="10066"/>
                    <a:pt x="516641" y="3093"/>
                    <a:pt x="510372" y="760"/>
                  </a:cubicBezTo>
                  <a:cubicBezTo>
                    <a:pt x="508991" y="246"/>
                    <a:pt x="507525" y="-12"/>
                    <a:pt x="506050" y="0"/>
                  </a:cubicBezTo>
                  <a:cubicBezTo>
                    <a:pt x="503852" y="22"/>
                    <a:pt x="501681" y="480"/>
                    <a:pt x="499664" y="1349"/>
                  </a:cubicBezTo>
                  <a:lnTo>
                    <a:pt x="471220" y="13128"/>
                  </a:lnTo>
                  <a:lnTo>
                    <a:pt x="429903" y="30327"/>
                  </a:lnTo>
                  <a:lnTo>
                    <a:pt x="190751" y="129728"/>
                  </a:lnTo>
                  <a:cubicBezTo>
                    <a:pt x="149315" y="146977"/>
                    <a:pt x="107896" y="164168"/>
                    <a:pt x="66494" y="181298"/>
                  </a:cubicBezTo>
                  <a:cubicBezTo>
                    <a:pt x="64814" y="181985"/>
                    <a:pt x="63161" y="182748"/>
                    <a:pt x="61405" y="183486"/>
                  </a:cubicBezTo>
                  <a:cubicBezTo>
                    <a:pt x="55987" y="186167"/>
                    <a:pt x="50251" y="188152"/>
                    <a:pt x="44334" y="189388"/>
                  </a:cubicBezTo>
                  <a:cubicBezTo>
                    <a:pt x="17009" y="193866"/>
                    <a:pt x="40" y="213431"/>
                    <a:pt x="14" y="240450"/>
                  </a:cubicBezTo>
                  <a:cubicBezTo>
                    <a:pt x="14" y="330837"/>
                    <a:pt x="14" y="421239"/>
                    <a:pt x="14" y="511658"/>
                  </a:cubicBezTo>
                  <a:cubicBezTo>
                    <a:pt x="-637" y="538797"/>
                    <a:pt x="20836" y="561326"/>
                    <a:pt x="47975" y="561977"/>
                  </a:cubicBezTo>
                  <a:cubicBezTo>
                    <a:pt x="48678" y="561995"/>
                    <a:pt x="49381" y="561995"/>
                    <a:pt x="50084" y="561982"/>
                  </a:cubicBezTo>
                  <a:cubicBezTo>
                    <a:pt x="189250" y="561982"/>
                    <a:pt x="336735" y="561982"/>
                    <a:pt x="514166" y="561982"/>
                  </a:cubicBezTo>
                  <a:cubicBezTo>
                    <a:pt x="519056" y="562051"/>
                    <a:pt x="523928" y="561425"/>
                    <a:pt x="528642" y="560125"/>
                  </a:cubicBezTo>
                  <a:cubicBezTo>
                    <a:pt x="551234" y="553408"/>
                    <a:pt x="564744" y="535217"/>
                    <a:pt x="564769" y="511455"/>
                  </a:cubicBezTo>
                  <a:cubicBezTo>
                    <a:pt x="564769" y="467153"/>
                    <a:pt x="564769" y="422874"/>
                    <a:pt x="564769" y="378624"/>
                  </a:cubicBezTo>
                  <a:lnTo>
                    <a:pt x="564769" y="312653"/>
                  </a:lnTo>
                  <a:cubicBezTo>
                    <a:pt x="564769" y="288212"/>
                    <a:pt x="564769" y="263754"/>
                    <a:pt x="564769" y="239280"/>
                  </a:cubicBezTo>
                  <a:cubicBezTo>
                    <a:pt x="565064" y="231683"/>
                    <a:pt x="563474" y="224132"/>
                    <a:pt x="560139" y="217298"/>
                  </a:cubicBezTo>
                  <a:close/>
                  <a:moveTo>
                    <a:pt x="540752" y="336518"/>
                  </a:moveTo>
                  <a:cubicBezTo>
                    <a:pt x="540752" y="349239"/>
                    <a:pt x="540523" y="361959"/>
                    <a:pt x="540498" y="374884"/>
                  </a:cubicBezTo>
                  <a:cubicBezTo>
                    <a:pt x="540498" y="401274"/>
                    <a:pt x="540498" y="427668"/>
                    <a:pt x="540498" y="454058"/>
                  </a:cubicBezTo>
                  <a:lnTo>
                    <a:pt x="540498" y="510717"/>
                  </a:lnTo>
                  <a:cubicBezTo>
                    <a:pt x="540498" y="527076"/>
                    <a:pt x="530321" y="537227"/>
                    <a:pt x="514013" y="537253"/>
                  </a:cubicBezTo>
                  <a:lnTo>
                    <a:pt x="222324" y="537253"/>
                  </a:lnTo>
                  <a:cubicBezTo>
                    <a:pt x="166683" y="537253"/>
                    <a:pt x="109159" y="537253"/>
                    <a:pt x="52577" y="537482"/>
                  </a:cubicBezTo>
                  <a:lnTo>
                    <a:pt x="52373" y="537482"/>
                  </a:lnTo>
                  <a:cubicBezTo>
                    <a:pt x="44898" y="537678"/>
                    <a:pt x="37664" y="534831"/>
                    <a:pt x="32325" y="529595"/>
                  </a:cubicBezTo>
                  <a:cubicBezTo>
                    <a:pt x="27059" y="524153"/>
                    <a:pt x="24223" y="516810"/>
                    <a:pt x="24464" y="509241"/>
                  </a:cubicBezTo>
                  <a:cubicBezTo>
                    <a:pt x="24820" y="448181"/>
                    <a:pt x="24744" y="385875"/>
                    <a:pt x="24642" y="325730"/>
                  </a:cubicBezTo>
                  <a:lnTo>
                    <a:pt x="24642" y="313340"/>
                  </a:lnTo>
                  <a:cubicBezTo>
                    <a:pt x="24642" y="286677"/>
                    <a:pt x="24337" y="263322"/>
                    <a:pt x="23802" y="241900"/>
                  </a:cubicBezTo>
                  <a:cubicBezTo>
                    <a:pt x="23644" y="234596"/>
                    <a:pt x="26464" y="227543"/>
                    <a:pt x="31613" y="222361"/>
                  </a:cubicBezTo>
                  <a:cubicBezTo>
                    <a:pt x="36840" y="217000"/>
                    <a:pt x="43997" y="213957"/>
                    <a:pt x="51483" y="213914"/>
                  </a:cubicBezTo>
                  <a:lnTo>
                    <a:pt x="51483" y="213914"/>
                  </a:lnTo>
                  <a:cubicBezTo>
                    <a:pt x="169329" y="214118"/>
                    <a:pt x="289159" y="214092"/>
                    <a:pt x="405123" y="214067"/>
                  </a:cubicBezTo>
                  <a:lnTo>
                    <a:pt x="513860" y="214067"/>
                  </a:lnTo>
                  <a:cubicBezTo>
                    <a:pt x="530169" y="214067"/>
                    <a:pt x="540371" y="224244"/>
                    <a:pt x="540523" y="240501"/>
                  </a:cubicBezTo>
                  <a:cubicBezTo>
                    <a:pt x="540523" y="247286"/>
                    <a:pt x="540600" y="254069"/>
                    <a:pt x="540752" y="260854"/>
                  </a:cubicBezTo>
                  <a:cubicBezTo>
                    <a:pt x="540879" y="272252"/>
                    <a:pt x="541058" y="284057"/>
                    <a:pt x="541032" y="295658"/>
                  </a:cubicBezTo>
                  <a:cubicBezTo>
                    <a:pt x="540999" y="309277"/>
                    <a:pt x="540905" y="322899"/>
                    <a:pt x="540752" y="336518"/>
                  </a:cubicBez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78BE85B2-6AD8-4021-9A3E-37E7330B5F53}"/>
                </a:ext>
              </a:extLst>
            </p:cNvPr>
            <p:cNvSpPr/>
            <p:nvPr/>
          </p:nvSpPr>
          <p:spPr>
            <a:xfrm>
              <a:off x="4886514" y="1797597"/>
              <a:ext cx="170306" cy="170306"/>
            </a:xfrm>
            <a:custGeom>
              <a:avLst/>
              <a:gdLst>
                <a:gd name="connsiteX0" fmla="*/ 85103 w 170306"/>
                <a:gd name="connsiteY0" fmla="*/ 25 h 170306"/>
                <a:gd name="connsiteX1" fmla="*/ 85103 w 170306"/>
                <a:gd name="connsiteY1" fmla="*/ 25 h 170306"/>
                <a:gd name="connsiteX2" fmla="*/ 0 w 170306"/>
                <a:gd name="connsiteY2" fmla="*/ 84159 h 170306"/>
                <a:gd name="connsiteX3" fmla="*/ 0 w 170306"/>
                <a:gd name="connsiteY3" fmla="*/ 85001 h 170306"/>
                <a:gd name="connsiteX4" fmla="*/ 0 w 170306"/>
                <a:gd name="connsiteY4" fmla="*/ 85001 h 170306"/>
                <a:gd name="connsiteX5" fmla="*/ 85001 w 170306"/>
                <a:gd name="connsiteY5" fmla="*/ 170307 h 170306"/>
                <a:gd name="connsiteX6" fmla="*/ 170307 w 170306"/>
                <a:gd name="connsiteY6" fmla="*/ 85306 h 170306"/>
                <a:gd name="connsiteX7" fmla="*/ 85306 w 170306"/>
                <a:gd name="connsiteY7" fmla="*/ 0 h 170306"/>
                <a:gd name="connsiteX8" fmla="*/ 85204 w 170306"/>
                <a:gd name="connsiteY8" fmla="*/ 0 h 170306"/>
                <a:gd name="connsiteX9" fmla="*/ 145349 w 170306"/>
                <a:gd name="connsiteY9" fmla="*/ 85204 h 170306"/>
                <a:gd name="connsiteX10" fmla="*/ 145349 w 170306"/>
                <a:gd name="connsiteY10" fmla="*/ 85204 h 170306"/>
                <a:gd name="connsiteX11" fmla="*/ 85052 w 170306"/>
                <a:gd name="connsiteY11" fmla="*/ 145527 h 170306"/>
                <a:gd name="connsiteX12" fmla="*/ 84899 w 170306"/>
                <a:gd name="connsiteY12" fmla="*/ 145527 h 170306"/>
                <a:gd name="connsiteX13" fmla="*/ 24246 w 170306"/>
                <a:gd name="connsiteY13" fmla="*/ 85077 h 170306"/>
                <a:gd name="connsiteX14" fmla="*/ 84696 w 170306"/>
                <a:gd name="connsiteY14" fmla="*/ 24424 h 170306"/>
                <a:gd name="connsiteX15" fmla="*/ 145349 w 170306"/>
                <a:gd name="connsiteY15" fmla="*/ 84874 h 170306"/>
                <a:gd name="connsiteX16" fmla="*/ 145349 w 170306"/>
                <a:gd name="connsiteY16" fmla="*/ 85204 h 17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306" h="170306">
                  <a:moveTo>
                    <a:pt x="85103" y="25"/>
                  </a:moveTo>
                  <a:lnTo>
                    <a:pt x="85103" y="25"/>
                  </a:lnTo>
                  <a:cubicBezTo>
                    <a:pt x="38369" y="-242"/>
                    <a:pt x="267" y="37425"/>
                    <a:pt x="0" y="84159"/>
                  </a:cubicBezTo>
                  <a:cubicBezTo>
                    <a:pt x="0" y="84438"/>
                    <a:pt x="0" y="84721"/>
                    <a:pt x="0" y="85001"/>
                  </a:cubicBezTo>
                  <a:lnTo>
                    <a:pt x="0" y="85001"/>
                  </a:lnTo>
                  <a:cubicBezTo>
                    <a:pt x="-84" y="132030"/>
                    <a:pt x="37972" y="170223"/>
                    <a:pt x="85001" y="170307"/>
                  </a:cubicBezTo>
                  <a:cubicBezTo>
                    <a:pt x="132030" y="170391"/>
                    <a:pt x="170223" y="132335"/>
                    <a:pt x="170307" y="85306"/>
                  </a:cubicBezTo>
                  <a:cubicBezTo>
                    <a:pt x="170391" y="38277"/>
                    <a:pt x="132335" y="84"/>
                    <a:pt x="85306" y="0"/>
                  </a:cubicBezTo>
                  <a:cubicBezTo>
                    <a:pt x="85273" y="0"/>
                    <a:pt x="85237" y="0"/>
                    <a:pt x="85204" y="0"/>
                  </a:cubicBezTo>
                  <a:close/>
                  <a:moveTo>
                    <a:pt x="145349" y="85204"/>
                  </a:moveTo>
                  <a:lnTo>
                    <a:pt x="145349" y="85204"/>
                  </a:lnTo>
                  <a:cubicBezTo>
                    <a:pt x="145293" y="118487"/>
                    <a:pt x="118335" y="145455"/>
                    <a:pt x="85052" y="145527"/>
                  </a:cubicBezTo>
                  <a:lnTo>
                    <a:pt x="84899" y="145527"/>
                  </a:lnTo>
                  <a:cubicBezTo>
                    <a:pt x="51459" y="145582"/>
                    <a:pt x="24302" y="118518"/>
                    <a:pt x="24246" y="85077"/>
                  </a:cubicBezTo>
                  <a:cubicBezTo>
                    <a:pt x="24190" y="51634"/>
                    <a:pt x="51255" y="24480"/>
                    <a:pt x="84696" y="24424"/>
                  </a:cubicBezTo>
                  <a:cubicBezTo>
                    <a:pt x="118139" y="24368"/>
                    <a:pt x="145293" y="51433"/>
                    <a:pt x="145349" y="84874"/>
                  </a:cubicBezTo>
                  <a:cubicBezTo>
                    <a:pt x="145349" y="84983"/>
                    <a:pt x="145349" y="85095"/>
                    <a:pt x="145349" y="85204"/>
                  </a:cubicBez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123">
              <a:extLst>
                <a:ext uri="{FF2B5EF4-FFF2-40B4-BE49-F238E27FC236}">
                  <a16:creationId xmlns:a16="http://schemas.microsoft.com/office/drawing/2014/main" id="{2A0953A9-B86F-4E10-A227-15AB25460EDB}"/>
                </a:ext>
              </a:extLst>
            </p:cNvPr>
            <p:cNvSpPr/>
            <p:nvPr/>
          </p:nvSpPr>
          <p:spPr>
            <a:xfrm>
              <a:off x="4606373" y="1976375"/>
              <a:ext cx="239198" cy="24551"/>
            </a:xfrm>
            <a:custGeom>
              <a:avLst/>
              <a:gdLst>
                <a:gd name="connsiteX0" fmla="*/ 232184 w 239198"/>
                <a:gd name="connsiteY0" fmla="*/ 1145 h 24551"/>
                <a:gd name="connsiteX1" fmla="*/ 223762 w 239198"/>
                <a:gd name="connsiteY1" fmla="*/ 26 h 24551"/>
                <a:gd name="connsiteX2" fmla="*/ 140085 w 239198"/>
                <a:gd name="connsiteY2" fmla="*/ 26 h 24551"/>
                <a:gd name="connsiteX3" fmla="*/ 15064 w 239198"/>
                <a:gd name="connsiteY3" fmla="*/ 26 h 24551"/>
                <a:gd name="connsiteX4" fmla="*/ 10815 w 239198"/>
                <a:gd name="connsiteY4" fmla="*/ 178 h 24551"/>
                <a:gd name="connsiteX5" fmla="*/ 58 w 239198"/>
                <a:gd name="connsiteY5" fmla="*/ 13273 h 24551"/>
                <a:gd name="connsiteX6" fmla="*/ 791 w 239198"/>
                <a:gd name="connsiteY6" fmla="*/ 16385 h 24551"/>
                <a:gd name="connsiteX7" fmla="*/ 14021 w 239198"/>
                <a:gd name="connsiteY7" fmla="*/ 24552 h 24551"/>
                <a:gd name="connsiteX8" fmla="*/ 225645 w 239198"/>
                <a:gd name="connsiteY8" fmla="*/ 24552 h 24551"/>
                <a:gd name="connsiteX9" fmla="*/ 228342 w 239198"/>
                <a:gd name="connsiteY9" fmla="*/ 24552 h 24551"/>
                <a:gd name="connsiteX10" fmla="*/ 238977 w 239198"/>
                <a:gd name="connsiteY10" fmla="*/ 14375 h 24551"/>
                <a:gd name="connsiteX11" fmla="*/ 232184 w 239198"/>
                <a:gd name="connsiteY11" fmla="*/ 1145 h 2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198" h="24551">
                  <a:moveTo>
                    <a:pt x="232184" y="1145"/>
                  </a:moveTo>
                  <a:cubicBezTo>
                    <a:pt x="229467" y="272"/>
                    <a:pt x="226614" y="-107"/>
                    <a:pt x="223762" y="26"/>
                  </a:cubicBezTo>
                  <a:cubicBezTo>
                    <a:pt x="195878" y="26"/>
                    <a:pt x="167987" y="26"/>
                    <a:pt x="140085" y="26"/>
                  </a:cubicBezTo>
                  <a:lnTo>
                    <a:pt x="15064" y="26"/>
                  </a:lnTo>
                  <a:cubicBezTo>
                    <a:pt x="13646" y="-2"/>
                    <a:pt x="12228" y="49"/>
                    <a:pt x="10815" y="178"/>
                  </a:cubicBezTo>
                  <a:cubicBezTo>
                    <a:pt x="4229" y="825"/>
                    <a:pt x="-587" y="6686"/>
                    <a:pt x="58" y="13273"/>
                  </a:cubicBezTo>
                  <a:cubicBezTo>
                    <a:pt x="162" y="14339"/>
                    <a:pt x="409" y="15385"/>
                    <a:pt x="791" y="16385"/>
                  </a:cubicBezTo>
                  <a:cubicBezTo>
                    <a:pt x="2801" y="21880"/>
                    <a:pt x="7126" y="24552"/>
                    <a:pt x="14021" y="24552"/>
                  </a:cubicBezTo>
                  <a:lnTo>
                    <a:pt x="225645" y="24552"/>
                  </a:lnTo>
                  <a:cubicBezTo>
                    <a:pt x="226612" y="24552"/>
                    <a:pt x="227502" y="24552"/>
                    <a:pt x="228342" y="24552"/>
                  </a:cubicBezTo>
                  <a:cubicBezTo>
                    <a:pt x="233725" y="23837"/>
                    <a:pt x="238028" y="19720"/>
                    <a:pt x="238977" y="14375"/>
                  </a:cubicBezTo>
                  <a:cubicBezTo>
                    <a:pt x="240035" y="8925"/>
                    <a:pt x="237229" y="3460"/>
                    <a:pt x="232184" y="1145"/>
                  </a:cubicBez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136">
              <a:extLst>
                <a:ext uri="{FF2B5EF4-FFF2-40B4-BE49-F238E27FC236}">
                  <a16:creationId xmlns:a16="http://schemas.microsoft.com/office/drawing/2014/main" id="{3AD111E2-3E1A-4DD8-BBDE-85E6D8D0BD4C}"/>
                </a:ext>
              </a:extLst>
            </p:cNvPr>
            <p:cNvSpPr/>
            <p:nvPr/>
          </p:nvSpPr>
          <p:spPr>
            <a:xfrm>
              <a:off x="4606355" y="1905728"/>
              <a:ext cx="239294" cy="24623"/>
            </a:xfrm>
            <a:custGeom>
              <a:avLst/>
              <a:gdLst>
                <a:gd name="connsiteX0" fmla="*/ 232379 w 239294"/>
                <a:gd name="connsiteY0" fmla="*/ 1369 h 24623"/>
                <a:gd name="connsiteX1" fmla="*/ 223678 w 239294"/>
                <a:gd name="connsiteY1" fmla="*/ 21 h 24623"/>
                <a:gd name="connsiteX2" fmla="*/ 26378 w 239294"/>
                <a:gd name="connsiteY2" fmla="*/ 21 h 24623"/>
                <a:gd name="connsiteX3" fmla="*/ 16761 w 239294"/>
                <a:gd name="connsiteY3" fmla="*/ 21 h 24623"/>
                <a:gd name="connsiteX4" fmla="*/ 10756 w 239294"/>
                <a:gd name="connsiteY4" fmla="*/ 250 h 24623"/>
                <a:gd name="connsiteX5" fmla="*/ 62 w 239294"/>
                <a:gd name="connsiteY5" fmla="*/ 13350 h 24623"/>
                <a:gd name="connsiteX6" fmla="*/ 834 w 239294"/>
                <a:gd name="connsiteY6" fmla="*/ 16532 h 24623"/>
                <a:gd name="connsiteX7" fmla="*/ 13708 w 239294"/>
                <a:gd name="connsiteY7" fmla="*/ 24623 h 24623"/>
                <a:gd name="connsiteX8" fmla="*/ 197346 w 239294"/>
                <a:gd name="connsiteY8" fmla="*/ 24623 h 24623"/>
                <a:gd name="connsiteX9" fmla="*/ 226935 w 239294"/>
                <a:gd name="connsiteY9" fmla="*/ 24623 h 24623"/>
                <a:gd name="connsiteX10" fmla="*/ 238892 w 239294"/>
                <a:gd name="connsiteY10" fmla="*/ 15184 h 24623"/>
                <a:gd name="connsiteX11" fmla="*/ 232379 w 239294"/>
                <a:gd name="connsiteY11" fmla="*/ 1369 h 2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294" h="24623">
                  <a:moveTo>
                    <a:pt x="232379" y="1369"/>
                  </a:moveTo>
                  <a:cubicBezTo>
                    <a:pt x="229596" y="351"/>
                    <a:pt x="226639" y="-106"/>
                    <a:pt x="223678" y="21"/>
                  </a:cubicBezTo>
                  <a:cubicBezTo>
                    <a:pt x="157904" y="21"/>
                    <a:pt x="92136" y="21"/>
                    <a:pt x="26378" y="21"/>
                  </a:cubicBezTo>
                  <a:lnTo>
                    <a:pt x="16761" y="21"/>
                  </a:lnTo>
                  <a:cubicBezTo>
                    <a:pt x="14756" y="-23"/>
                    <a:pt x="12752" y="54"/>
                    <a:pt x="10756" y="250"/>
                  </a:cubicBezTo>
                  <a:cubicBezTo>
                    <a:pt x="4186" y="914"/>
                    <a:pt x="-603" y="6778"/>
                    <a:pt x="62" y="13350"/>
                  </a:cubicBezTo>
                  <a:cubicBezTo>
                    <a:pt x="172" y="14441"/>
                    <a:pt x="432" y="15512"/>
                    <a:pt x="834" y="16532"/>
                  </a:cubicBezTo>
                  <a:cubicBezTo>
                    <a:pt x="2819" y="21901"/>
                    <a:pt x="7144" y="24623"/>
                    <a:pt x="13708" y="24623"/>
                  </a:cubicBezTo>
                  <a:lnTo>
                    <a:pt x="197346" y="24623"/>
                  </a:lnTo>
                  <a:cubicBezTo>
                    <a:pt x="207217" y="24623"/>
                    <a:pt x="217063" y="24623"/>
                    <a:pt x="226935" y="24623"/>
                  </a:cubicBezTo>
                  <a:cubicBezTo>
                    <a:pt x="232636" y="24653"/>
                    <a:pt x="237597" y="20735"/>
                    <a:pt x="238892" y="15184"/>
                  </a:cubicBezTo>
                  <a:cubicBezTo>
                    <a:pt x="240383" y="9607"/>
                    <a:pt x="237630" y="3768"/>
                    <a:pt x="232379" y="1369"/>
                  </a:cubicBez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137">
              <a:extLst>
                <a:ext uri="{FF2B5EF4-FFF2-40B4-BE49-F238E27FC236}">
                  <a16:creationId xmlns:a16="http://schemas.microsoft.com/office/drawing/2014/main" id="{9EB971B5-E611-43BC-BBB9-9CCCE70A86FC}"/>
                </a:ext>
              </a:extLst>
            </p:cNvPr>
            <p:cNvSpPr/>
            <p:nvPr/>
          </p:nvSpPr>
          <p:spPr>
            <a:xfrm>
              <a:off x="4606331" y="1835123"/>
              <a:ext cx="239212" cy="24525"/>
            </a:xfrm>
            <a:custGeom>
              <a:avLst/>
              <a:gdLst>
                <a:gd name="connsiteX0" fmla="*/ 223499 w 239212"/>
                <a:gd name="connsiteY0" fmla="*/ 0 h 24525"/>
                <a:gd name="connsiteX1" fmla="*/ 58357 w 239212"/>
                <a:gd name="connsiteY1" fmla="*/ 0 h 24525"/>
                <a:gd name="connsiteX2" fmla="*/ 39581 w 239212"/>
                <a:gd name="connsiteY2" fmla="*/ 407 h 24525"/>
                <a:gd name="connsiteX3" fmla="*/ 24977 w 239212"/>
                <a:gd name="connsiteY3" fmla="*/ 789 h 24525"/>
                <a:gd name="connsiteX4" fmla="*/ 18439 w 239212"/>
                <a:gd name="connsiteY4" fmla="*/ 534 h 24525"/>
                <a:gd name="connsiteX5" fmla="*/ 12867 w 239212"/>
                <a:gd name="connsiteY5" fmla="*/ 280 h 24525"/>
                <a:gd name="connsiteX6" fmla="*/ 9509 w 239212"/>
                <a:gd name="connsiteY6" fmla="*/ 458 h 24525"/>
                <a:gd name="connsiteX7" fmla="*/ 2029 w 239212"/>
                <a:gd name="connsiteY7" fmla="*/ 5317 h 24525"/>
                <a:gd name="connsiteX8" fmla="*/ 426 w 239212"/>
                <a:gd name="connsiteY8" fmla="*/ 15189 h 24525"/>
                <a:gd name="connsiteX9" fmla="*/ 14037 w 239212"/>
                <a:gd name="connsiteY9" fmla="*/ 24526 h 24525"/>
                <a:gd name="connsiteX10" fmla="*/ 223550 w 239212"/>
                <a:gd name="connsiteY10" fmla="*/ 24526 h 24525"/>
                <a:gd name="connsiteX11" fmla="*/ 227926 w 239212"/>
                <a:gd name="connsiteY11" fmla="*/ 24526 h 24525"/>
                <a:gd name="connsiteX12" fmla="*/ 237772 w 239212"/>
                <a:gd name="connsiteY12" fmla="*/ 18064 h 24525"/>
                <a:gd name="connsiteX13" fmla="*/ 237593 w 239212"/>
                <a:gd name="connsiteY13" fmla="*/ 6208 h 24525"/>
                <a:gd name="connsiteX14" fmla="*/ 223499 w 239212"/>
                <a:gd name="connsiteY14" fmla="*/ 0 h 2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9212" h="24525">
                  <a:moveTo>
                    <a:pt x="223499" y="0"/>
                  </a:moveTo>
                  <a:lnTo>
                    <a:pt x="58357" y="0"/>
                  </a:lnTo>
                  <a:cubicBezTo>
                    <a:pt x="52098" y="0"/>
                    <a:pt x="45636" y="229"/>
                    <a:pt x="39581" y="407"/>
                  </a:cubicBezTo>
                  <a:cubicBezTo>
                    <a:pt x="34721" y="585"/>
                    <a:pt x="29837" y="738"/>
                    <a:pt x="24977" y="789"/>
                  </a:cubicBezTo>
                  <a:cubicBezTo>
                    <a:pt x="22789" y="789"/>
                    <a:pt x="20576" y="789"/>
                    <a:pt x="18439" y="534"/>
                  </a:cubicBezTo>
                  <a:cubicBezTo>
                    <a:pt x="16302" y="280"/>
                    <a:pt x="14673" y="280"/>
                    <a:pt x="12867" y="280"/>
                  </a:cubicBezTo>
                  <a:cubicBezTo>
                    <a:pt x="11745" y="275"/>
                    <a:pt x="10624" y="333"/>
                    <a:pt x="9509" y="458"/>
                  </a:cubicBezTo>
                  <a:cubicBezTo>
                    <a:pt x="6416" y="883"/>
                    <a:pt x="3674" y="2664"/>
                    <a:pt x="2029" y="5317"/>
                  </a:cubicBezTo>
                  <a:cubicBezTo>
                    <a:pt x="91" y="8220"/>
                    <a:pt x="-493" y="11820"/>
                    <a:pt x="426" y="15189"/>
                  </a:cubicBezTo>
                  <a:cubicBezTo>
                    <a:pt x="2360" y="21651"/>
                    <a:pt x="6557" y="24526"/>
                    <a:pt x="14037" y="24526"/>
                  </a:cubicBezTo>
                  <a:lnTo>
                    <a:pt x="223550" y="24526"/>
                  </a:lnTo>
                  <a:cubicBezTo>
                    <a:pt x="225076" y="24526"/>
                    <a:pt x="226501" y="24526"/>
                    <a:pt x="227926" y="24526"/>
                  </a:cubicBezTo>
                  <a:cubicBezTo>
                    <a:pt x="232106" y="24221"/>
                    <a:pt x="235828" y="21776"/>
                    <a:pt x="237772" y="18064"/>
                  </a:cubicBezTo>
                  <a:cubicBezTo>
                    <a:pt x="239753" y="14344"/>
                    <a:pt x="239687" y="9866"/>
                    <a:pt x="237593" y="6208"/>
                  </a:cubicBezTo>
                  <a:cubicBezTo>
                    <a:pt x="234617" y="1018"/>
                    <a:pt x="230012" y="25"/>
                    <a:pt x="223499" y="0"/>
                  </a:cubicBez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138">
              <a:extLst>
                <a:ext uri="{FF2B5EF4-FFF2-40B4-BE49-F238E27FC236}">
                  <a16:creationId xmlns:a16="http://schemas.microsoft.com/office/drawing/2014/main" id="{46984A41-2B29-4D38-B5BB-15C6DE63725A}"/>
                </a:ext>
              </a:extLst>
            </p:cNvPr>
            <p:cNvSpPr/>
            <p:nvPr/>
          </p:nvSpPr>
          <p:spPr>
            <a:xfrm>
              <a:off x="4606286" y="1764624"/>
              <a:ext cx="239190" cy="24474"/>
            </a:xfrm>
            <a:custGeom>
              <a:avLst/>
              <a:gdLst>
                <a:gd name="connsiteX0" fmla="*/ 10037 w 239190"/>
                <a:gd name="connsiteY0" fmla="*/ 23457 h 24474"/>
                <a:gd name="connsiteX1" fmla="*/ 24666 w 239190"/>
                <a:gd name="connsiteY1" fmla="*/ 24475 h 24474"/>
                <a:gd name="connsiteX2" fmla="*/ 59674 w 239190"/>
                <a:gd name="connsiteY2" fmla="*/ 24475 h 24474"/>
                <a:gd name="connsiteX3" fmla="*/ 88601 w 239190"/>
                <a:gd name="connsiteY3" fmla="*/ 24475 h 24474"/>
                <a:gd name="connsiteX4" fmla="*/ 123583 w 239190"/>
                <a:gd name="connsiteY4" fmla="*/ 24475 h 24474"/>
                <a:gd name="connsiteX5" fmla="*/ 138237 w 239190"/>
                <a:gd name="connsiteY5" fmla="*/ 24220 h 24474"/>
                <a:gd name="connsiteX6" fmla="*/ 174187 w 239190"/>
                <a:gd name="connsiteY6" fmla="*/ 24220 h 24474"/>
                <a:gd name="connsiteX7" fmla="*/ 189452 w 239190"/>
                <a:gd name="connsiteY7" fmla="*/ 24449 h 24474"/>
                <a:gd name="connsiteX8" fmla="*/ 204717 w 239190"/>
                <a:gd name="connsiteY8" fmla="*/ 24449 h 24474"/>
                <a:gd name="connsiteX9" fmla="*/ 225935 w 239190"/>
                <a:gd name="connsiteY9" fmla="*/ 24449 h 24474"/>
                <a:gd name="connsiteX10" fmla="*/ 235450 w 239190"/>
                <a:gd name="connsiteY10" fmla="*/ 20302 h 24474"/>
                <a:gd name="connsiteX11" fmla="*/ 239190 w 239190"/>
                <a:gd name="connsiteY11" fmla="*/ 11398 h 24474"/>
                <a:gd name="connsiteX12" fmla="*/ 226647 w 239190"/>
                <a:gd name="connsiteY12" fmla="*/ 0 h 24474"/>
                <a:gd name="connsiteX13" fmla="*/ 171108 w 239190"/>
                <a:gd name="connsiteY13" fmla="*/ 0 h 24474"/>
                <a:gd name="connsiteX14" fmla="*/ 104527 w 239190"/>
                <a:gd name="connsiteY14" fmla="*/ 407 h 24474"/>
                <a:gd name="connsiteX15" fmla="*/ 56646 w 239190"/>
                <a:gd name="connsiteY15" fmla="*/ 712 h 24474"/>
                <a:gd name="connsiteX16" fmla="*/ 33443 w 239190"/>
                <a:gd name="connsiteY16" fmla="*/ 712 h 24474"/>
                <a:gd name="connsiteX17" fmla="*/ 20213 w 239190"/>
                <a:gd name="connsiteY17" fmla="*/ 712 h 24474"/>
                <a:gd name="connsiteX18" fmla="*/ 20213 w 239190"/>
                <a:gd name="connsiteY18" fmla="*/ 76 h 24474"/>
                <a:gd name="connsiteX19" fmla="*/ 18890 w 239190"/>
                <a:gd name="connsiteY19" fmla="*/ 76 h 24474"/>
                <a:gd name="connsiteX20" fmla="*/ 14998 w 239190"/>
                <a:gd name="connsiteY20" fmla="*/ 76 h 24474"/>
                <a:gd name="connsiteX21" fmla="*/ 10444 w 239190"/>
                <a:gd name="connsiteY21" fmla="*/ 254 h 24474"/>
                <a:gd name="connsiteX22" fmla="*/ 13 w 239190"/>
                <a:gd name="connsiteY22" fmla="*/ 11983 h 24474"/>
                <a:gd name="connsiteX23" fmla="*/ 10037 w 239190"/>
                <a:gd name="connsiteY23" fmla="*/ 23457 h 2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9190" h="24474">
                  <a:moveTo>
                    <a:pt x="10037" y="23457"/>
                  </a:moveTo>
                  <a:cubicBezTo>
                    <a:pt x="14892" y="24047"/>
                    <a:pt x="19775" y="24388"/>
                    <a:pt x="24666" y="24475"/>
                  </a:cubicBezTo>
                  <a:cubicBezTo>
                    <a:pt x="36318" y="24475"/>
                    <a:pt x="47996" y="24475"/>
                    <a:pt x="59674" y="24475"/>
                  </a:cubicBezTo>
                  <a:lnTo>
                    <a:pt x="88601" y="24475"/>
                  </a:lnTo>
                  <a:cubicBezTo>
                    <a:pt x="100270" y="24475"/>
                    <a:pt x="111931" y="24475"/>
                    <a:pt x="123583" y="24475"/>
                  </a:cubicBezTo>
                  <a:cubicBezTo>
                    <a:pt x="128468" y="24475"/>
                    <a:pt x="133353" y="24322"/>
                    <a:pt x="138237" y="24220"/>
                  </a:cubicBezTo>
                  <a:cubicBezTo>
                    <a:pt x="150017" y="23941"/>
                    <a:pt x="162407" y="23992"/>
                    <a:pt x="174187" y="24220"/>
                  </a:cubicBezTo>
                  <a:lnTo>
                    <a:pt x="189452" y="24449"/>
                  </a:lnTo>
                  <a:cubicBezTo>
                    <a:pt x="194540" y="24449"/>
                    <a:pt x="199628" y="24449"/>
                    <a:pt x="204717" y="24449"/>
                  </a:cubicBezTo>
                  <a:cubicBezTo>
                    <a:pt x="211662" y="24449"/>
                    <a:pt x="218862" y="24449"/>
                    <a:pt x="225935" y="24449"/>
                  </a:cubicBezTo>
                  <a:cubicBezTo>
                    <a:pt x="229543" y="24434"/>
                    <a:pt x="232982" y="22933"/>
                    <a:pt x="235450" y="20302"/>
                  </a:cubicBezTo>
                  <a:cubicBezTo>
                    <a:pt x="237844" y="17959"/>
                    <a:pt x="239193" y="14749"/>
                    <a:pt x="239190" y="11398"/>
                  </a:cubicBezTo>
                  <a:cubicBezTo>
                    <a:pt x="238452" y="4994"/>
                    <a:pt x="233092" y="122"/>
                    <a:pt x="226647" y="0"/>
                  </a:cubicBezTo>
                  <a:cubicBezTo>
                    <a:pt x="206294" y="0"/>
                    <a:pt x="188001" y="0"/>
                    <a:pt x="171108" y="0"/>
                  </a:cubicBezTo>
                  <a:cubicBezTo>
                    <a:pt x="148923" y="102"/>
                    <a:pt x="126730" y="237"/>
                    <a:pt x="104527" y="407"/>
                  </a:cubicBezTo>
                  <a:cubicBezTo>
                    <a:pt x="88584" y="509"/>
                    <a:pt x="72623" y="611"/>
                    <a:pt x="56646" y="712"/>
                  </a:cubicBezTo>
                  <a:cubicBezTo>
                    <a:pt x="48912" y="712"/>
                    <a:pt x="41177" y="712"/>
                    <a:pt x="33443" y="712"/>
                  </a:cubicBezTo>
                  <a:lnTo>
                    <a:pt x="20213" y="712"/>
                  </a:lnTo>
                  <a:lnTo>
                    <a:pt x="20213" y="76"/>
                  </a:lnTo>
                  <a:lnTo>
                    <a:pt x="18890" y="76"/>
                  </a:lnTo>
                  <a:lnTo>
                    <a:pt x="14998" y="76"/>
                  </a:lnTo>
                  <a:cubicBezTo>
                    <a:pt x="13471" y="76"/>
                    <a:pt x="11945" y="76"/>
                    <a:pt x="10444" y="254"/>
                  </a:cubicBezTo>
                  <a:cubicBezTo>
                    <a:pt x="4572" y="1097"/>
                    <a:pt x="164" y="6053"/>
                    <a:pt x="13" y="11983"/>
                  </a:cubicBezTo>
                  <a:cubicBezTo>
                    <a:pt x="-269" y="17878"/>
                    <a:pt x="4156" y="22946"/>
                    <a:pt x="10037" y="23457"/>
                  </a:cubicBez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aphic 186">
            <a:extLst>
              <a:ext uri="{FF2B5EF4-FFF2-40B4-BE49-F238E27FC236}">
                <a16:creationId xmlns:a16="http://schemas.microsoft.com/office/drawing/2014/main" id="{78EBDE52-4B67-46E8-AA98-2DEA78D517ED}"/>
              </a:ext>
            </a:extLst>
          </p:cNvPr>
          <p:cNvGrpSpPr/>
          <p:nvPr/>
        </p:nvGrpSpPr>
        <p:grpSpPr>
          <a:xfrm>
            <a:off x="9696101" y="1081486"/>
            <a:ext cx="553121" cy="384372"/>
            <a:chOff x="9077782" y="1586025"/>
            <a:chExt cx="579292" cy="392575"/>
          </a:xfrm>
          <a:solidFill>
            <a:schemeClr val="bg1"/>
          </a:solidFill>
          <a:effectLst>
            <a:outerShdw blurRad="254000" sx="102000" sy="102000" algn="ctr" rotWithShape="0">
              <a:srgbClr val="000000">
                <a:alpha val="20000"/>
              </a:srgbClr>
            </a:outerShdw>
          </a:effectLst>
        </p:grpSpPr>
        <p:sp>
          <p:nvSpPr>
            <p:cNvPr id="57" name="Freeform 123">
              <a:extLst>
                <a:ext uri="{FF2B5EF4-FFF2-40B4-BE49-F238E27FC236}">
                  <a16:creationId xmlns:a16="http://schemas.microsoft.com/office/drawing/2014/main" id="{96133F18-314C-4CDA-A668-5B2FFC2A3CE7}"/>
                </a:ext>
              </a:extLst>
            </p:cNvPr>
            <p:cNvSpPr/>
            <p:nvPr/>
          </p:nvSpPr>
          <p:spPr>
            <a:xfrm>
              <a:off x="9245999" y="1642285"/>
              <a:ext cx="242768" cy="336315"/>
            </a:xfrm>
            <a:custGeom>
              <a:avLst/>
              <a:gdLst>
                <a:gd name="connsiteX0" fmla="*/ 177427 w 242768"/>
                <a:gd name="connsiteY0" fmla="*/ 38077 h 336315"/>
                <a:gd name="connsiteX1" fmla="*/ 212668 w 242768"/>
                <a:gd name="connsiteY1" fmla="*/ 70620 h 336315"/>
                <a:gd name="connsiteX2" fmla="*/ 214551 w 242768"/>
                <a:gd name="connsiteY2" fmla="*/ 79043 h 336315"/>
                <a:gd name="connsiteX3" fmla="*/ 213330 w 242768"/>
                <a:gd name="connsiteY3" fmla="*/ 153671 h 336315"/>
                <a:gd name="connsiteX4" fmla="*/ 173763 w 242768"/>
                <a:gd name="connsiteY4" fmla="*/ 217283 h 336315"/>
                <a:gd name="connsiteX5" fmla="*/ 168013 w 242768"/>
                <a:gd name="connsiteY5" fmla="*/ 228580 h 336315"/>
                <a:gd name="connsiteX6" fmla="*/ 168013 w 242768"/>
                <a:gd name="connsiteY6" fmla="*/ 242931 h 336315"/>
                <a:gd name="connsiteX7" fmla="*/ 183967 w 242768"/>
                <a:gd name="connsiteY7" fmla="*/ 242931 h 336315"/>
                <a:gd name="connsiteX8" fmla="*/ 242769 w 242768"/>
                <a:gd name="connsiteY8" fmla="*/ 301606 h 336315"/>
                <a:gd name="connsiteX9" fmla="*/ 242769 w 242768"/>
                <a:gd name="connsiteY9" fmla="*/ 325625 h 336315"/>
                <a:gd name="connsiteX10" fmla="*/ 233405 w 242768"/>
                <a:gd name="connsiteY10" fmla="*/ 336312 h 336315"/>
                <a:gd name="connsiteX11" fmla="*/ 224144 w 242768"/>
                <a:gd name="connsiteY11" fmla="*/ 325473 h 336315"/>
                <a:gd name="connsiteX12" fmla="*/ 224144 w 242768"/>
                <a:gd name="connsiteY12" fmla="*/ 298781 h 336315"/>
                <a:gd name="connsiteX13" fmla="*/ 187147 w 242768"/>
                <a:gd name="connsiteY13" fmla="*/ 261632 h 336315"/>
                <a:gd name="connsiteX14" fmla="*/ 178471 w 242768"/>
                <a:gd name="connsiteY14" fmla="*/ 261632 h 336315"/>
                <a:gd name="connsiteX15" fmla="*/ 155214 w 242768"/>
                <a:gd name="connsiteY15" fmla="*/ 269266 h 336315"/>
                <a:gd name="connsiteX16" fmla="*/ 82952 w 242768"/>
                <a:gd name="connsiteY16" fmla="*/ 265653 h 336315"/>
                <a:gd name="connsiteX17" fmla="*/ 72443 w 242768"/>
                <a:gd name="connsiteY17" fmla="*/ 261556 h 336315"/>
                <a:gd name="connsiteX18" fmla="*/ 47915 w 242768"/>
                <a:gd name="connsiteY18" fmla="*/ 262905 h 336315"/>
                <a:gd name="connsiteX19" fmla="*/ 18603 w 242768"/>
                <a:gd name="connsiteY19" fmla="*/ 299265 h 336315"/>
                <a:gd name="connsiteX20" fmla="*/ 18603 w 242768"/>
                <a:gd name="connsiteY20" fmla="*/ 325269 h 336315"/>
                <a:gd name="connsiteX21" fmla="*/ 9544 w 242768"/>
                <a:gd name="connsiteY21" fmla="*/ 336312 h 336315"/>
                <a:gd name="connsiteX22" fmla="*/ 3 w 242768"/>
                <a:gd name="connsiteY22" fmla="*/ 325142 h 336315"/>
                <a:gd name="connsiteX23" fmla="*/ 1377 w 242768"/>
                <a:gd name="connsiteY23" fmla="*/ 288604 h 336315"/>
                <a:gd name="connsiteX24" fmla="*/ 56566 w 242768"/>
                <a:gd name="connsiteY24" fmla="*/ 242931 h 336315"/>
                <a:gd name="connsiteX25" fmla="*/ 74682 w 242768"/>
                <a:gd name="connsiteY25" fmla="*/ 242931 h 336315"/>
                <a:gd name="connsiteX26" fmla="*/ 74530 w 242768"/>
                <a:gd name="connsiteY26" fmla="*/ 223440 h 336315"/>
                <a:gd name="connsiteX27" fmla="*/ 71273 w 242768"/>
                <a:gd name="connsiteY27" fmla="*/ 219064 h 336315"/>
                <a:gd name="connsiteX28" fmla="*/ 28017 w 242768"/>
                <a:gd name="connsiteY28" fmla="*/ 136013 h 336315"/>
                <a:gd name="connsiteX29" fmla="*/ 28017 w 242768"/>
                <a:gd name="connsiteY29" fmla="*/ 85302 h 336315"/>
                <a:gd name="connsiteX30" fmla="*/ 110946 w 242768"/>
                <a:gd name="connsiteY30" fmla="*/ 9 h 336315"/>
                <a:gd name="connsiteX31" fmla="*/ 113536 w 242768"/>
                <a:gd name="connsiteY31" fmla="*/ 12 h 336315"/>
                <a:gd name="connsiteX32" fmla="*/ 165596 w 242768"/>
                <a:gd name="connsiteY32" fmla="*/ 12 h 336315"/>
                <a:gd name="connsiteX33" fmla="*/ 177504 w 242768"/>
                <a:gd name="connsiteY33" fmla="*/ 12072 h 336315"/>
                <a:gd name="connsiteX34" fmla="*/ 177427 w 242768"/>
                <a:gd name="connsiteY34" fmla="*/ 38077 h 336315"/>
                <a:gd name="connsiteX35" fmla="*/ 46057 w 242768"/>
                <a:gd name="connsiteY35" fmla="*/ 133367 h 336315"/>
                <a:gd name="connsiteX36" fmla="*/ 48067 w 242768"/>
                <a:gd name="connsiteY36" fmla="*/ 153849 h 336315"/>
                <a:gd name="connsiteX37" fmla="*/ 133052 w 242768"/>
                <a:gd name="connsiteY37" fmla="*/ 213771 h 336315"/>
                <a:gd name="connsiteX38" fmla="*/ 196129 w 242768"/>
                <a:gd name="connsiteY38" fmla="*/ 139066 h 336315"/>
                <a:gd name="connsiteX39" fmla="*/ 179590 w 242768"/>
                <a:gd name="connsiteY39" fmla="*/ 106294 h 336315"/>
                <a:gd name="connsiteX40" fmla="*/ 173611 w 242768"/>
                <a:gd name="connsiteY40" fmla="*/ 105149 h 336315"/>
                <a:gd name="connsiteX41" fmla="*/ 74250 w 242768"/>
                <a:gd name="connsiteY41" fmla="*/ 105428 h 336315"/>
                <a:gd name="connsiteX42" fmla="*/ 60103 w 242768"/>
                <a:gd name="connsiteY42" fmla="*/ 107973 h 336315"/>
                <a:gd name="connsiteX43" fmla="*/ 46057 w 242768"/>
                <a:gd name="connsiteY43" fmla="*/ 133367 h 336315"/>
                <a:gd name="connsiteX44" fmla="*/ 47202 w 242768"/>
                <a:gd name="connsiteY44" fmla="*/ 94360 h 336315"/>
                <a:gd name="connsiteX45" fmla="*/ 59492 w 242768"/>
                <a:gd name="connsiteY45" fmla="*/ 86167 h 336315"/>
                <a:gd name="connsiteX46" fmla="*/ 68881 w 242768"/>
                <a:gd name="connsiteY46" fmla="*/ 84640 h 336315"/>
                <a:gd name="connsiteX47" fmla="*/ 100101 w 242768"/>
                <a:gd name="connsiteY47" fmla="*/ 91205 h 336315"/>
                <a:gd name="connsiteX48" fmla="*/ 173611 w 242768"/>
                <a:gd name="connsiteY48" fmla="*/ 84946 h 336315"/>
                <a:gd name="connsiteX49" fmla="*/ 184043 w 242768"/>
                <a:gd name="connsiteY49" fmla="*/ 86676 h 336315"/>
                <a:gd name="connsiteX50" fmla="*/ 196129 w 242768"/>
                <a:gd name="connsiteY50" fmla="*/ 94538 h 336315"/>
                <a:gd name="connsiteX51" fmla="*/ 196129 w 242768"/>
                <a:gd name="connsiteY51" fmla="*/ 89755 h 336315"/>
                <a:gd name="connsiteX52" fmla="*/ 166995 w 242768"/>
                <a:gd name="connsiteY52" fmla="*/ 55939 h 336315"/>
                <a:gd name="connsiteX53" fmla="*/ 158726 w 242768"/>
                <a:gd name="connsiteY53" fmla="*/ 45761 h 336315"/>
                <a:gd name="connsiteX54" fmla="*/ 158726 w 242768"/>
                <a:gd name="connsiteY54" fmla="*/ 18739 h 336315"/>
                <a:gd name="connsiteX55" fmla="*/ 113384 w 242768"/>
                <a:gd name="connsiteY55" fmla="*/ 18739 h 336315"/>
                <a:gd name="connsiteX56" fmla="*/ 47202 w 242768"/>
                <a:gd name="connsiteY56" fmla="*/ 94360 h 336315"/>
                <a:gd name="connsiteX57" fmla="*/ 93333 w 242768"/>
                <a:gd name="connsiteY57" fmla="*/ 230412 h 336315"/>
                <a:gd name="connsiteX58" fmla="*/ 93511 w 242768"/>
                <a:gd name="connsiteY58" fmla="*/ 244966 h 336315"/>
                <a:gd name="connsiteX59" fmla="*/ 97354 w 242768"/>
                <a:gd name="connsiteY59" fmla="*/ 253439 h 336315"/>
                <a:gd name="connsiteX60" fmla="*/ 145876 w 242768"/>
                <a:gd name="connsiteY60" fmla="*/ 253159 h 336315"/>
                <a:gd name="connsiteX61" fmla="*/ 149235 w 242768"/>
                <a:gd name="connsiteY61" fmla="*/ 247765 h 336315"/>
                <a:gd name="connsiteX62" fmla="*/ 149388 w 242768"/>
                <a:gd name="connsiteY62" fmla="*/ 230463 h 336315"/>
                <a:gd name="connsiteX63" fmla="*/ 121729 w 242768"/>
                <a:gd name="connsiteY63" fmla="*/ 233313 h 336315"/>
                <a:gd name="connsiteX64" fmla="*/ 93333 w 242768"/>
                <a:gd name="connsiteY64" fmla="*/ 230412 h 33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42768" h="336315">
                  <a:moveTo>
                    <a:pt x="177427" y="38077"/>
                  </a:moveTo>
                  <a:cubicBezTo>
                    <a:pt x="195035" y="42937"/>
                    <a:pt x="207376" y="53064"/>
                    <a:pt x="212668" y="70620"/>
                  </a:cubicBezTo>
                  <a:cubicBezTo>
                    <a:pt x="213699" y="73323"/>
                    <a:pt x="214332" y="76160"/>
                    <a:pt x="214551" y="79043"/>
                  </a:cubicBezTo>
                  <a:cubicBezTo>
                    <a:pt x="214398" y="103927"/>
                    <a:pt x="215467" y="128939"/>
                    <a:pt x="213330" y="153671"/>
                  </a:cubicBezTo>
                  <a:cubicBezTo>
                    <a:pt x="210989" y="180821"/>
                    <a:pt x="196078" y="201863"/>
                    <a:pt x="173763" y="217283"/>
                  </a:cubicBezTo>
                  <a:cubicBezTo>
                    <a:pt x="169677" y="219481"/>
                    <a:pt x="167384" y="223982"/>
                    <a:pt x="168013" y="228580"/>
                  </a:cubicBezTo>
                  <a:cubicBezTo>
                    <a:pt x="168369" y="232982"/>
                    <a:pt x="168013" y="237460"/>
                    <a:pt x="168013" y="242931"/>
                  </a:cubicBezTo>
                  <a:lnTo>
                    <a:pt x="183967" y="242931"/>
                  </a:lnTo>
                  <a:cubicBezTo>
                    <a:pt x="218826" y="242931"/>
                    <a:pt x="242744" y="266823"/>
                    <a:pt x="242769" y="301606"/>
                  </a:cubicBezTo>
                  <a:cubicBezTo>
                    <a:pt x="242769" y="309621"/>
                    <a:pt x="242769" y="317636"/>
                    <a:pt x="242769" y="325625"/>
                  </a:cubicBezTo>
                  <a:cubicBezTo>
                    <a:pt x="242769" y="332139"/>
                    <a:pt x="238851" y="336363"/>
                    <a:pt x="233405" y="336312"/>
                  </a:cubicBezTo>
                  <a:cubicBezTo>
                    <a:pt x="227960" y="336261"/>
                    <a:pt x="224245" y="332063"/>
                    <a:pt x="224144" y="325473"/>
                  </a:cubicBezTo>
                  <a:cubicBezTo>
                    <a:pt x="224144" y="316593"/>
                    <a:pt x="224144" y="307662"/>
                    <a:pt x="224144" y="298781"/>
                  </a:cubicBezTo>
                  <a:cubicBezTo>
                    <a:pt x="223925" y="278416"/>
                    <a:pt x="207513" y="261935"/>
                    <a:pt x="187147" y="261632"/>
                  </a:cubicBezTo>
                  <a:cubicBezTo>
                    <a:pt x="184272" y="261632"/>
                    <a:pt x="181346" y="261836"/>
                    <a:pt x="178471" y="261632"/>
                  </a:cubicBezTo>
                  <a:cubicBezTo>
                    <a:pt x="169970" y="260597"/>
                    <a:pt x="161448" y="263393"/>
                    <a:pt x="155214" y="269266"/>
                  </a:cubicBezTo>
                  <a:cubicBezTo>
                    <a:pt x="135800" y="285957"/>
                    <a:pt x="101399" y="283718"/>
                    <a:pt x="82952" y="265653"/>
                  </a:cubicBezTo>
                  <a:cubicBezTo>
                    <a:pt x="80278" y="262724"/>
                    <a:pt x="76392" y="261210"/>
                    <a:pt x="72443" y="261556"/>
                  </a:cubicBezTo>
                  <a:cubicBezTo>
                    <a:pt x="64250" y="262065"/>
                    <a:pt x="55853" y="261302"/>
                    <a:pt x="47915" y="262905"/>
                  </a:cubicBezTo>
                  <a:cubicBezTo>
                    <a:pt x="30104" y="266543"/>
                    <a:pt x="18832" y="281174"/>
                    <a:pt x="18603" y="299265"/>
                  </a:cubicBezTo>
                  <a:cubicBezTo>
                    <a:pt x="18603" y="307941"/>
                    <a:pt x="18603" y="316618"/>
                    <a:pt x="18603" y="325269"/>
                  </a:cubicBezTo>
                  <a:cubicBezTo>
                    <a:pt x="18603" y="331885"/>
                    <a:pt x="14913" y="336159"/>
                    <a:pt x="9544" y="336312"/>
                  </a:cubicBezTo>
                  <a:cubicBezTo>
                    <a:pt x="4176" y="336465"/>
                    <a:pt x="-124" y="332114"/>
                    <a:pt x="3" y="325142"/>
                  </a:cubicBezTo>
                  <a:cubicBezTo>
                    <a:pt x="206" y="312929"/>
                    <a:pt x="-608" y="300537"/>
                    <a:pt x="1377" y="288604"/>
                  </a:cubicBezTo>
                  <a:cubicBezTo>
                    <a:pt x="5855" y="261429"/>
                    <a:pt x="28857" y="243083"/>
                    <a:pt x="56566" y="242931"/>
                  </a:cubicBezTo>
                  <a:cubicBezTo>
                    <a:pt x="62316" y="242931"/>
                    <a:pt x="68067" y="242931"/>
                    <a:pt x="74682" y="242931"/>
                  </a:cubicBezTo>
                  <a:cubicBezTo>
                    <a:pt x="74682" y="236137"/>
                    <a:pt x="74886" y="229776"/>
                    <a:pt x="74530" y="223440"/>
                  </a:cubicBezTo>
                  <a:cubicBezTo>
                    <a:pt x="74064" y="221608"/>
                    <a:pt x="72894" y="220036"/>
                    <a:pt x="71273" y="219064"/>
                  </a:cubicBezTo>
                  <a:cubicBezTo>
                    <a:pt x="41834" y="199192"/>
                    <a:pt x="27686" y="171381"/>
                    <a:pt x="28017" y="136013"/>
                  </a:cubicBezTo>
                  <a:cubicBezTo>
                    <a:pt x="28017" y="119092"/>
                    <a:pt x="28017" y="102197"/>
                    <a:pt x="28017" y="85302"/>
                  </a:cubicBezTo>
                  <a:cubicBezTo>
                    <a:pt x="27363" y="38848"/>
                    <a:pt x="64492" y="661"/>
                    <a:pt x="110946" y="9"/>
                  </a:cubicBezTo>
                  <a:cubicBezTo>
                    <a:pt x="111809" y="-3"/>
                    <a:pt x="112674" y="-3"/>
                    <a:pt x="113536" y="12"/>
                  </a:cubicBezTo>
                  <a:cubicBezTo>
                    <a:pt x="130889" y="12"/>
                    <a:pt x="148243" y="12"/>
                    <a:pt x="165596" y="12"/>
                  </a:cubicBezTo>
                  <a:cubicBezTo>
                    <a:pt x="174349" y="12"/>
                    <a:pt x="177478" y="3167"/>
                    <a:pt x="177504" y="12072"/>
                  </a:cubicBezTo>
                  <a:cubicBezTo>
                    <a:pt x="177529" y="20978"/>
                    <a:pt x="177427" y="29298"/>
                    <a:pt x="177427" y="38077"/>
                  </a:cubicBezTo>
                  <a:close/>
                  <a:moveTo>
                    <a:pt x="46057" y="133367"/>
                  </a:moveTo>
                  <a:cubicBezTo>
                    <a:pt x="46693" y="140211"/>
                    <a:pt x="46872" y="147107"/>
                    <a:pt x="48067" y="153849"/>
                  </a:cubicBezTo>
                  <a:cubicBezTo>
                    <a:pt x="54963" y="193288"/>
                    <a:pt x="93868" y="220616"/>
                    <a:pt x="133052" y="213771"/>
                  </a:cubicBezTo>
                  <a:cubicBezTo>
                    <a:pt x="169728" y="208018"/>
                    <a:pt x="196602" y="176187"/>
                    <a:pt x="196129" y="139066"/>
                  </a:cubicBezTo>
                  <a:cubicBezTo>
                    <a:pt x="196129" y="116166"/>
                    <a:pt x="196282" y="116166"/>
                    <a:pt x="179590" y="106294"/>
                  </a:cubicBezTo>
                  <a:cubicBezTo>
                    <a:pt x="177807" y="105184"/>
                    <a:pt x="175677" y="104777"/>
                    <a:pt x="173611" y="105149"/>
                  </a:cubicBezTo>
                  <a:cubicBezTo>
                    <a:pt x="140533" y="115326"/>
                    <a:pt x="107328" y="113342"/>
                    <a:pt x="74250" y="105428"/>
                  </a:cubicBezTo>
                  <a:cubicBezTo>
                    <a:pt x="69387" y="104199"/>
                    <a:pt x="64232" y="105126"/>
                    <a:pt x="60103" y="107973"/>
                  </a:cubicBezTo>
                  <a:cubicBezTo>
                    <a:pt x="50179" y="113851"/>
                    <a:pt x="42597" y="120313"/>
                    <a:pt x="46057" y="133367"/>
                  </a:cubicBezTo>
                  <a:close/>
                  <a:moveTo>
                    <a:pt x="47202" y="94360"/>
                  </a:moveTo>
                  <a:cubicBezTo>
                    <a:pt x="51100" y="91345"/>
                    <a:pt x="55207" y="88607"/>
                    <a:pt x="59492" y="86167"/>
                  </a:cubicBezTo>
                  <a:cubicBezTo>
                    <a:pt x="62405" y="84747"/>
                    <a:pt x="65670" y="84218"/>
                    <a:pt x="68881" y="84640"/>
                  </a:cubicBezTo>
                  <a:cubicBezTo>
                    <a:pt x="79339" y="86498"/>
                    <a:pt x="89618" y="89526"/>
                    <a:pt x="100101" y="91205"/>
                  </a:cubicBezTo>
                  <a:cubicBezTo>
                    <a:pt x="125063" y="95200"/>
                    <a:pt x="149642" y="94182"/>
                    <a:pt x="173611" y="84946"/>
                  </a:cubicBezTo>
                  <a:cubicBezTo>
                    <a:pt x="176486" y="83826"/>
                    <a:pt x="180888" y="85251"/>
                    <a:pt x="184043" y="86676"/>
                  </a:cubicBezTo>
                  <a:cubicBezTo>
                    <a:pt x="188277" y="88966"/>
                    <a:pt x="192320" y="91597"/>
                    <a:pt x="196129" y="94538"/>
                  </a:cubicBezTo>
                  <a:cubicBezTo>
                    <a:pt x="196129" y="91994"/>
                    <a:pt x="196129" y="90849"/>
                    <a:pt x="196129" y="89755"/>
                  </a:cubicBezTo>
                  <a:cubicBezTo>
                    <a:pt x="196358" y="68458"/>
                    <a:pt x="188165" y="59018"/>
                    <a:pt x="166995" y="55939"/>
                  </a:cubicBezTo>
                  <a:cubicBezTo>
                    <a:pt x="161321" y="55099"/>
                    <a:pt x="158675" y="51486"/>
                    <a:pt x="158726" y="45761"/>
                  </a:cubicBezTo>
                  <a:cubicBezTo>
                    <a:pt x="158726" y="36932"/>
                    <a:pt x="158726" y="28128"/>
                    <a:pt x="158726" y="18739"/>
                  </a:cubicBezTo>
                  <a:lnTo>
                    <a:pt x="113384" y="18739"/>
                  </a:lnTo>
                  <a:cubicBezTo>
                    <a:pt x="72494" y="18688"/>
                    <a:pt x="42750" y="52300"/>
                    <a:pt x="47202" y="94360"/>
                  </a:cubicBezTo>
                  <a:close/>
                  <a:moveTo>
                    <a:pt x="93333" y="230412"/>
                  </a:moveTo>
                  <a:cubicBezTo>
                    <a:pt x="93074" y="235262"/>
                    <a:pt x="93132" y="240124"/>
                    <a:pt x="93511" y="244966"/>
                  </a:cubicBezTo>
                  <a:cubicBezTo>
                    <a:pt x="93837" y="248134"/>
                    <a:pt x="95186" y="251106"/>
                    <a:pt x="97354" y="253439"/>
                  </a:cubicBezTo>
                  <a:cubicBezTo>
                    <a:pt x="109363" y="264482"/>
                    <a:pt x="134070" y="264202"/>
                    <a:pt x="145876" y="253159"/>
                  </a:cubicBezTo>
                  <a:cubicBezTo>
                    <a:pt x="147563" y="251785"/>
                    <a:pt x="148746" y="249887"/>
                    <a:pt x="149235" y="247765"/>
                  </a:cubicBezTo>
                  <a:cubicBezTo>
                    <a:pt x="149667" y="241887"/>
                    <a:pt x="149388" y="235959"/>
                    <a:pt x="149388" y="230463"/>
                  </a:cubicBezTo>
                  <a:cubicBezTo>
                    <a:pt x="139668" y="231532"/>
                    <a:pt x="130711" y="233313"/>
                    <a:pt x="121729" y="233313"/>
                  </a:cubicBezTo>
                  <a:cubicBezTo>
                    <a:pt x="112747" y="233313"/>
                    <a:pt x="103333" y="231506"/>
                    <a:pt x="93333" y="230412"/>
                  </a:cubicBez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136">
              <a:extLst>
                <a:ext uri="{FF2B5EF4-FFF2-40B4-BE49-F238E27FC236}">
                  <a16:creationId xmlns:a16="http://schemas.microsoft.com/office/drawing/2014/main" id="{865C9893-543E-43B7-B3A4-1EF2A4CBF461}"/>
                </a:ext>
              </a:extLst>
            </p:cNvPr>
            <p:cNvSpPr/>
            <p:nvPr/>
          </p:nvSpPr>
          <p:spPr>
            <a:xfrm>
              <a:off x="9470240" y="1586025"/>
              <a:ext cx="186834" cy="299191"/>
            </a:xfrm>
            <a:custGeom>
              <a:avLst/>
              <a:gdLst>
                <a:gd name="connsiteX0" fmla="*/ 163765 w 186834"/>
                <a:gd name="connsiteY0" fmla="*/ 157871 h 299191"/>
                <a:gd name="connsiteX1" fmla="*/ 155546 w 186834"/>
                <a:gd name="connsiteY1" fmla="*/ 171993 h 299191"/>
                <a:gd name="connsiteX2" fmla="*/ 135522 w 186834"/>
                <a:gd name="connsiteY2" fmla="*/ 192221 h 299191"/>
                <a:gd name="connsiteX3" fmla="*/ 130687 w 186834"/>
                <a:gd name="connsiteY3" fmla="*/ 202018 h 299191"/>
                <a:gd name="connsiteX4" fmla="*/ 130687 w 186834"/>
                <a:gd name="connsiteY4" fmla="*/ 215045 h 299191"/>
                <a:gd name="connsiteX5" fmla="*/ 147989 w 186834"/>
                <a:gd name="connsiteY5" fmla="*/ 215045 h 299191"/>
                <a:gd name="connsiteX6" fmla="*/ 186767 w 186834"/>
                <a:gd name="connsiteY6" fmla="*/ 253670 h 299191"/>
                <a:gd name="connsiteX7" fmla="*/ 186767 w 186834"/>
                <a:gd name="connsiteY7" fmla="*/ 287689 h 299191"/>
                <a:gd name="connsiteX8" fmla="*/ 177403 w 186834"/>
                <a:gd name="connsiteY8" fmla="*/ 299088 h 299191"/>
                <a:gd name="connsiteX9" fmla="*/ 168141 w 186834"/>
                <a:gd name="connsiteY9" fmla="*/ 287613 h 299191"/>
                <a:gd name="connsiteX10" fmla="*/ 168141 w 186834"/>
                <a:gd name="connsiteY10" fmla="*/ 254917 h 299191"/>
                <a:gd name="connsiteX11" fmla="*/ 147175 w 186834"/>
                <a:gd name="connsiteY11" fmla="*/ 233721 h 299191"/>
                <a:gd name="connsiteX12" fmla="*/ 139822 w 186834"/>
                <a:gd name="connsiteY12" fmla="*/ 233721 h 299191"/>
                <a:gd name="connsiteX13" fmla="*/ 116158 w 186834"/>
                <a:gd name="connsiteY13" fmla="*/ 238225 h 299191"/>
                <a:gd name="connsiteX14" fmla="*/ 66567 w 186834"/>
                <a:gd name="connsiteY14" fmla="*/ 236775 h 299191"/>
                <a:gd name="connsiteX15" fmla="*/ 54684 w 186834"/>
                <a:gd name="connsiteY15" fmla="*/ 233849 h 299191"/>
                <a:gd name="connsiteX16" fmla="*/ 37331 w 186834"/>
                <a:gd name="connsiteY16" fmla="*/ 233849 h 299191"/>
                <a:gd name="connsiteX17" fmla="*/ 18706 w 186834"/>
                <a:gd name="connsiteY17" fmla="*/ 252321 h 299191"/>
                <a:gd name="connsiteX18" fmla="*/ 18706 w 186834"/>
                <a:gd name="connsiteY18" fmla="*/ 252550 h 299191"/>
                <a:gd name="connsiteX19" fmla="*/ 18706 w 186834"/>
                <a:gd name="connsiteY19" fmla="*/ 287257 h 299191"/>
                <a:gd name="connsiteX20" fmla="*/ 9215 w 186834"/>
                <a:gd name="connsiteY20" fmla="*/ 299190 h 299191"/>
                <a:gd name="connsiteX21" fmla="*/ 4 w 186834"/>
                <a:gd name="connsiteY21" fmla="*/ 286977 h 299191"/>
                <a:gd name="connsiteX22" fmla="*/ 4 w 186834"/>
                <a:gd name="connsiteY22" fmla="*/ 252958 h 299191"/>
                <a:gd name="connsiteX23" fmla="*/ 36731 w 186834"/>
                <a:gd name="connsiteY23" fmla="*/ 215139 h 299191"/>
                <a:gd name="connsiteX24" fmla="*/ 38171 w 186834"/>
                <a:gd name="connsiteY24" fmla="*/ 215147 h 299191"/>
                <a:gd name="connsiteX25" fmla="*/ 55982 w 186834"/>
                <a:gd name="connsiteY25" fmla="*/ 215147 h 299191"/>
                <a:gd name="connsiteX26" fmla="*/ 55829 w 186834"/>
                <a:gd name="connsiteY26" fmla="*/ 198023 h 299191"/>
                <a:gd name="connsiteX27" fmla="*/ 52598 w 186834"/>
                <a:gd name="connsiteY27" fmla="*/ 193646 h 299191"/>
                <a:gd name="connsiteX28" fmla="*/ 18604 w 186834"/>
                <a:gd name="connsiteY28" fmla="*/ 127923 h 299191"/>
                <a:gd name="connsiteX29" fmla="*/ 18604 w 186834"/>
                <a:gd name="connsiteY29" fmla="*/ 57874 h 299191"/>
                <a:gd name="connsiteX30" fmla="*/ 47942 w 186834"/>
                <a:gd name="connsiteY30" fmla="*/ 20013 h 299191"/>
                <a:gd name="connsiteX31" fmla="*/ 56313 w 186834"/>
                <a:gd name="connsiteY31" fmla="*/ 16222 h 299191"/>
                <a:gd name="connsiteX32" fmla="*/ 141272 w 186834"/>
                <a:gd name="connsiteY32" fmla="*/ 9835 h 299191"/>
                <a:gd name="connsiteX33" fmla="*/ 186767 w 186834"/>
                <a:gd name="connsiteY33" fmla="*/ 86474 h 299191"/>
                <a:gd name="connsiteX34" fmla="*/ 186767 w 186834"/>
                <a:gd name="connsiteY34" fmla="*/ 174538 h 299191"/>
                <a:gd name="connsiteX35" fmla="*/ 177429 w 186834"/>
                <a:gd name="connsiteY35" fmla="*/ 187107 h 299191"/>
                <a:gd name="connsiteX36" fmla="*/ 167938 w 186834"/>
                <a:gd name="connsiteY36" fmla="*/ 175225 h 299191"/>
                <a:gd name="connsiteX37" fmla="*/ 165393 w 186834"/>
                <a:gd name="connsiteY37" fmla="*/ 158228 h 299191"/>
                <a:gd name="connsiteX38" fmla="*/ 166818 w 186834"/>
                <a:gd name="connsiteY38" fmla="*/ 123063 h 299191"/>
                <a:gd name="connsiteX39" fmla="*/ 166437 w 186834"/>
                <a:gd name="connsiteY39" fmla="*/ 72174 h 299191"/>
                <a:gd name="connsiteX40" fmla="*/ 69493 w 186834"/>
                <a:gd name="connsiteY40" fmla="*/ 30165 h 299191"/>
                <a:gd name="connsiteX41" fmla="*/ 65549 w 186834"/>
                <a:gd name="connsiteY41" fmla="*/ 37544 h 299191"/>
                <a:gd name="connsiteX42" fmla="*/ 65346 w 186834"/>
                <a:gd name="connsiteY42" fmla="*/ 72251 h 299191"/>
                <a:gd name="connsiteX43" fmla="*/ 86923 w 186834"/>
                <a:gd name="connsiteY43" fmla="*/ 93522 h 299191"/>
                <a:gd name="connsiteX44" fmla="*/ 112901 w 186834"/>
                <a:gd name="connsiteY44" fmla="*/ 94184 h 299191"/>
                <a:gd name="connsiteX45" fmla="*/ 166818 w 186834"/>
                <a:gd name="connsiteY45" fmla="*/ 123063 h 299191"/>
                <a:gd name="connsiteX46" fmla="*/ 37891 w 186834"/>
                <a:gd name="connsiteY46" fmla="*/ 111868 h 299191"/>
                <a:gd name="connsiteX47" fmla="*/ 38120 w 186834"/>
                <a:gd name="connsiteY47" fmla="*/ 138712 h 299191"/>
                <a:gd name="connsiteX48" fmla="*/ 93182 w 186834"/>
                <a:gd name="connsiteY48" fmla="*/ 187056 h 299191"/>
                <a:gd name="connsiteX49" fmla="*/ 148956 w 186834"/>
                <a:gd name="connsiteY49" fmla="*/ 138483 h 299191"/>
                <a:gd name="connsiteX50" fmla="*/ 145318 w 186834"/>
                <a:gd name="connsiteY50" fmla="*/ 128076 h 299191"/>
                <a:gd name="connsiteX51" fmla="*/ 99772 w 186834"/>
                <a:gd name="connsiteY51" fmla="*/ 112377 h 299191"/>
                <a:gd name="connsiteX52" fmla="*/ 56745 w 186834"/>
                <a:gd name="connsiteY52" fmla="*/ 100672 h 299191"/>
                <a:gd name="connsiteX53" fmla="*/ 75167 w 186834"/>
                <a:gd name="connsiteY53" fmla="*/ 204689 h 299191"/>
                <a:gd name="connsiteX54" fmla="*/ 92317 w 186834"/>
                <a:gd name="connsiteY54" fmla="*/ 224358 h 299191"/>
                <a:gd name="connsiteX55" fmla="*/ 95650 w 186834"/>
                <a:gd name="connsiteY55" fmla="*/ 224358 h 299191"/>
                <a:gd name="connsiteX56" fmla="*/ 112036 w 186834"/>
                <a:gd name="connsiteY56" fmla="*/ 207234 h 299191"/>
                <a:gd name="connsiteX57" fmla="*/ 111756 w 186834"/>
                <a:gd name="connsiteY57" fmla="*/ 204689 h 299191"/>
                <a:gd name="connsiteX58" fmla="*/ 37331 w 186834"/>
                <a:gd name="connsiteY58" fmla="*/ 89400 h 299191"/>
                <a:gd name="connsiteX59" fmla="*/ 39570 w 186834"/>
                <a:gd name="connsiteY59" fmla="*/ 90418 h 299191"/>
                <a:gd name="connsiteX60" fmla="*/ 45830 w 186834"/>
                <a:gd name="connsiteY60" fmla="*/ 78866 h 299191"/>
                <a:gd name="connsiteX61" fmla="*/ 46135 w 186834"/>
                <a:gd name="connsiteY61" fmla="*/ 40928 h 299191"/>
                <a:gd name="connsiteX62" fmla="*/ 37458 w 186834"/>
                <a:gd name="connsiteY62" fmla="*/ 54974 h 299191"/>
                <a:gd name="connsiteX63" fmla="*/ 37331 w 186834"/>
                <a:gd name="connsiteY63" fmla="*/ 89400 h 29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86834" h="299191">
                  <a:moveTo>
                    <a:pt x="163765" y="157871"/>
                  </a:moveTo>
                  <a:cubicBezTo>
                    <a:pt x="161093" y="162629"/>
                    <a:pt x="159032" y="167922"/>
                    <a:pt x="155546" y="171993"/>
                  </a:cubicBezTo>
                  <a:cubicBezTo>
                    <a:pt x="149440" y="179275"/>
                    <a:pt x="142740" y="186041"/>
                    <a:pt x="135522" y="192221"/>
                  </a:cubicBezTo>
                  <a:cubicBezTo>
                    <a:pt x="132061" y="195148"/>
                    <a:pt x="130305" y="197616"/>
                    <a:pt x="130687" y="202018"/>
                  </a:cubicBezTo>
                  <a:cubicBezTo>
                    <a:pt x="131018" y="205987"/>
                    <a:pt x="130687" y="210007"/>
                    <a:pt x="130687" y="215045"/>
                  </a:cubicBezTo>
                  <a:lnTo>
                    <a:pt x="147989" y="215045"/>
                  </a:lnTo>
                  <a:cubicBezTo>
                    <a:pt x="170610" y="215045"/>
                    <a:pt x="186691" y="231101"/>
                    <a:pt x="186767" y="253670"/>
                  </a:cubicBezTo>
                  <a:cubicBezTo>
                    <a:pt x="186767" y="265018"/>
                    <a:pt x="186767" y="276341"/>
                    <a:pt x="186767" y="287689"/>
                  </a:cubicBezTo>
                  <a:cubicBezTo>
                    <a:pt x="186767" y="294788"/>
                    <a:pt x="183077" y="299114"/>
                    <a:pt x="177403" y="299088"/>
                  </a:cubicBezTo>
                  <a:cubicBezTo>
                    <a:pt x="171729" y="299063"/>
                    <a:pt x="168192" y="294712"/>
                    <a:pt x="168141" y="287613"/>
                  </a:cubicBezTo>
                  <a:cubicBezTo>
                    <a:pt x="168141" y="276723"/>
                    <a:pt x="168141" y="265807"/>
                    <a:pt x="168141" y="254917"/>
                  </a:cubicBezTo>
                  <a:cubicBezTo>
                    <a:pt x="168141" y="241304"/>
                    <a:pt x="160508" y="233823"/>
                    <a:pt x="147175" y="233721"/>
                  </a:cubicBezTo>
                  <a:cubicBezTo>
                    <a:pt x="144631" y="233721"/>
                    <a:pt x="142264" y="233721"/>
                    <a:pt x="139822" y="233721"/>
                  </a:cubicBezTo>
                  <a:cubicBezTo>
                    <a:pt x="131682" y="233225"/>
                    <a:pt x="123547" y="234772"/>
                    <a:pt x="116158" y="238225"/>
                  </a:cubicBezTo>
                  <a:cubicBezTo>
                    <a:pt x="99772" y="245859"/>
                    <a:pt x="83080" y="244637"/>
                    <a:pt x="66567" y="236775"/>
                  </a:cubicBezTo>
                  <a:cubicBezTo>
                    <a:pt x="62811" y="235101"/>
                    <a:pt x="58789" y="234108"/>
                    <a:pt x="54684" y="233849"/>
                  </a:cubicBezTo>
                  <a:cubicBezTo>
                    <a:pt x="48906" y="233518"/>
                    <a:pt x="43110" y="233518"/>
                    <a:pt x="37331" y="233849"/>
                  </a:cubicBezTo>
                  <a:cubicBezTo>
                    <a:pt x="27087" y="233805"/>
                    <a:pt x="18749" y="242077"/>
                    <a:pt x="18706" y="252321"/>
                  </a:cubicBezTo>
                  <a:cubicBezTo>
                    <a:pt x="18706" y="252398"/>
                    <a:pt x="18706" y="252474"/>
                    <a:pt x="18706" y="252550"/>
                  </a:cubicBezTo>
                  <a:cubicBezTo>
                    <a:pt x="18477" y="264102"/>
                    <a:pt x="18706" y="275680"/>
                    <a:pt x="18706" y="287257"/>
                  </a:cubicBezTo>
                  <a:cubicBezTo>
                    <a:pt x="18706" y="294890"/>
                    <a:pt x="15118" y="299267"/>
                    <a:pt x="9215" y="299190"/>
                  </a:cubicBezTo>
                  <a:cubicBezTo>
                    <a:pt x="3312" y="299114"/>
                    <a:pt x="55" y="294763"/>
                    <a:pt x="4" y="286977"/>
                  </a:cubicBezTo>
                  <a:cubicBezTo>
                    <a:pt x="4" y="275654"/>
                    <a:pt x="4" y="264306"/>
                    <a:pt x="4" y="252958"/>
                  </a:cubicBezTo>
                  <a:cubicBezTo>
                    <a:pt x="-296" y="232373"/>
                    <a:pt x="16146" y="215442"/>
                    <a:pt x="36731" y="215139"/>
                  </a:cubicBezTo>
                  <a:cubicBezTo>
                    <a:pt x="37212" y="215134"/>
                    <a:pt x="37690" y="215134"/>
                    <a:pt x="38171" y="215147"/>
                  </a:cubicBezTo>
                  <a:cubicBezTo>
                    <a:pt x="43896" y="215147"/>
                    <a:pt x="49621" y="215147"/>
                    <a:pt x="55982" y="215147"/>
                  </a:cubicBezTo>
                  <a:cubicBezTo>
                    <a:pt x="55982" y="208989"/>
                    <a:pt x="56211" y="203493"/>
                    <a:pt x="55829" y="198023"/>
                  </a:cubicBezTo>
                  <a:cubicBezTo>
                    <a:pt x="55366" y="196198"/>
                    <a:pt x="54206" y="194626"/>
                    <a:pt x="52598" y="193646"/>
                  </a:cubicBezTo>
                  <a:cubicBezTo>
                    <a:pt x="29571" y="177769"/>
                    <a:pt x="18426" y="155836"/>
                    <a:pt x="18604" y="127923"/>
                  </a:cubicBezTo>
                  <a:cubicBezTo>
                    <a:pt x="18731" y="104591"/>
                    <a:pt x="18604" y="81232"/>
                    <a:pt x="18604" y="57874"/>
                  </a:cubicBezTo>
                  <a:cubicBezTo>
                    <a:pt x="18604" y="38740"/>
                    <a:pt x="29571" y="24797"/>
                    <a:pt x="47942" y="20013"/>
                  </a:cubicBezTo>
                  <a:cubicBezTo>
                    <a:pt x="50929" y="19241"/>
                    <a:pt x="53761" y="17959"/>
                    <a:pt x="56313" y="16222"/>
                  </a:cubicBezTo>
                  <a:cubicBezTo>
                    <a:pt x="83437" y="-2404"/>
                    <a:pt x="112036" y="-5610"/>
                    <a:pt x="141272" y="9835"/>
                  </a:cubicBezTo>
                  <a:cubicBezTo>
                    <a:pt x="171678" y="25916"/>
                    <a:pt x="186563" y="52124"/>
                    <a:pt x="186767" y="86474"/>
                  </a:cubicBezTo>
                  <a:cubicBezTo>
                    <a:pt x="186920" y="115837"/>
                    <a:pt x="186767" y="145200"/>
                    <a:pt x="186767" y="174538"/>
                  </a:cubicBezTo>
                  <a:cubicBezTo>
                    <a:pt x="186767" y="183011"/>
                    <a:pt x="183688" y="187107"/>
                    <a:pt x="177429" y="187107"/>
                  </a:cubicBezTo>
                  <a:cubicBezTo>
                    <a:pt x="171169" y="187107"/>
                    <a:pt x="168599" y="183265"/>
                    <a:pt x="167938" y="175225"/>
                  </a:cubicBezTo>
                  <a:cubicBezTo>
                    <a:pt x="167480" y="169525"/>
                    <a:pt x="166259" y="163902"/>
                    <a:pt x="165393" y="158228"/>
                  </a:cubicBezTo>
                  <a:close/>
                  <a:moveTo>
                    <a:pt x="166818" y="123063"/>
                  </a:moveTo>
                  <a:cubicBezTo>
                    <a:pt x="166818" y="105736"/>
                    <a:pt x="168879" y="88586"/>
                    <a:pt x="166437" y="72174"/>
                  </a:cubicBezTo>
                  <a:cubicBezTo>
                    <a:pt x="160126" y="29758"/>
                    <a:pt x="108830" y="2354"/>
                    <a:pt x="69493" y="30165"/>
                  </a:cubicBezTo>
                  <a:cubicBezTo>
                    <a:pt x="67246" y="32000"/>
                    <a:pt x="65826" y="34657"/>
                    <a:pt x="65549" y="37544"/>
                  </a:cubicBezTo>
                  <a:cubicBezTo>
                    <a:pt x="65117" y="49096"/>
                    <a:pt x="65320" y="60673"/>
                    <a:pt x="65346" y="72251"/>
                  </a:cubicBezTo>
                  <a:cubicBezTo>
                    <a:pt x="65346" y="86092"/>
                    <a:pt x="72979" y="93395"/>
                    <a:pt x="86923" y="93522"/>
                  </a:cubicBezTo>
                  <a:cubicBezTo>
                    <a:pt x="95589" y="93296"/>
                    <a:pt x="104258" y="93517"/>
                    <a:pt x="112901" y="94184"/>
                  </a:cubicBezTo>
                  <a:cubicBezTo>
                    <a:pt x="133878" y="96652"/>
                    <a:pt x="153139" y="106970"/>
                    <a:pt x="166818" y="123063"/>
                  </a:cubicBezTo>
                  <a:close/>
                  <a:moveTo>
                    <a:pt x="37891" y="111868"/>
                  </a:moveTo>
                  <a:cubicBezTo>
                    <a:pt x="37891" y="120595"/>
                    <a:pt x="36670" y="129857"/>
                    <a:pt x="38120" y="138712"/>
                  </a:cubicBezTo>
                  <a:cubicBezTo>
                    <a:pt x="42751" y="167362"/>
                    <a:pt x="65600" y="186904"/>
                    <a:pt x="93182" y="187056"/>
                  </a:cubicBezTo>
                  <a:cubicBezTo>
                    <a:pt x="120764" y="187209"/>
                    <a:pt x="143689" y="167260"/>
                    <a:pt x="148956" y="138483"/>
                  </a:cubicBezTo>
                  <a:cubicBezTo>
                    <a:pt x="150040" y="134595"/>
                    <a:pt x="148590" y="130442"/>
                    <a:pt x="145318" y="128076"/>
                  </a:cubicBezTo>
                  <a:cubicBezTo>
                    <a:pt x="132608" y="117376"/>
                    <a:pt x="116375" y="111781"/>
                    <a:pt x="99772" y="112377"/>
                  </a:cubicBezTo>
                  <a:cubicBezTo>
                    <a:pt x="83869" y="112809"/>
                    <a:pt x="68017" y="113318"/>
                    <a:pt x="56745" y="100672"/>
                  </a:cubicBezTo>
                  <a:close/>
                  <a:moveTo>
                    <a:pt x="75167" y="204689"/>
                  </a:moveTo>
                  <a:cubicBezTo>
                    <a:pt x="72928" y="220185"/>
                    <a:pt x="76109" y="224002"/>
                    <a:pt x="92317" y="224358"/>
                  </a:cubicBezTo>
                  <a:cubicBezTo>
                    <a:pt x="93436" y="224358"/>
                    <a:pt x="94530" y="224358"/>
                    <a:pt x="95650" y="224358"/>
                  </a:cubicBezTo>
                  <a:cubicBezTo>
                    <a:pt x="109873" y="223849"/>
                    <a:pt x="112545" y="221050"/>
                    <a:pt x="112036" y="207234"/>
                  </a:cubicBezTo>
                  <a:cubicBezTo>
                    <a:pt x="111996" y="206381"/>
                    <a:pt x="111904" y="205532"/>
                    <a:pt x="111756" y="204689"/>
                  </a:cubicBezTo>
                  <a:close/>
                  <a:moveTo>
                    <a:pt x="37331" y="89400"/>
                  </a:moveTo>
                  <a:lnTo>
                    <a:pt x="39570" y="90418"/>
                  </a:lnTo>
                  <a:cubicBezTo>
                    <a:pt x="41759" y="86576"/>
                    <a:pt x="45575" y="82785"/>
                    <a:pt x="45830" y="78866"/>
                  </a:cubicBezTo>
                  <a:cubicBezTo>
                    <a:pt x="46669" y="66475"/>
                    <a:pt x="46135" y="54032"/>
                    <a:pt x="46135" y="40928"/>
                  </a:cubicBezTo>
                  <a:cubicBezTo>
                    <a:pt x="40932" y="43712"/>
                    <a:pt x="37619" y="49073"/>
                    <a:pt x="37458" y="54974"/>
                  </a:cubicBezTo>
                  <a:cubicBezTo>
                    <a:pt x="37077" y="66424"/>
                    <a:pt x="37331" y="77925"/>
                    <a:pt x="37331" y="89400"/>
                  </a:cubicBez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 137">
              <a:extLst>
                <a:ext uri="{FF2B5EF4-FFF2-40B4-BE49-F238E27FC236}">
                  <a16:creationId xmlns:a16="http://schemas.microsoft.com/office/drawing/2014/main" id="{32AF3732-EB80-469B-854C-A55C9DA4E2DA}"/>
                </a:ext>
              </a:extLst>
            </p:cNvPr>
            <p:cNvSpPr/>
            <p:nvPr/>
          </p:nvSpPr>
          <p:spPr>
            <a:xfrm>
              <a:off x="9077782" y="1595549"/>
              <a:ext cx="186779" cy="289667"/>
            </a:xfrm>
            <a:custGeom>
              <a:avLst/>
              <a:gdLst>
                <a:gd name="connsiteX0" fmla="*/ 130714 w 186779"/>
                <a:gd name="connsiteY0" fmla="*/ 205013 h 289667"/>
                <a:gd name="connsiteX1" fmla="*/ 156998 w 186779"/>
                <a:gd name="connsiteY1" fmla="*/ 206590 h 289667"/>
                <a:gd name="connsiteX2" fmla="*/ 186768 w 186779"/>
                <a:gd name="connsiteY2" fmla="*/ 243230 h 289667"/>
                <a:gd name="connsiteX3" fmla="*/ 186768 w 186779"/>
                <a:gd name="connsiteY3" fmla="*/ 278598 h 289667"/>
                <a:gd name="connsiteX4" fmla="*/ 177710 w 186779"/>
                <a:gd name="connsiteY4" fmla="*/ 289565 h 289667"/>
                <a:gd name="connsiteX5" fmla="*/ 168143 w 186779"/>
                <a:gd name="connsiteY5" fmla="*/ 278369 h 289667"/>
                <a:gd name="connsiteX6" fmla="*/ 168143 w 186779"/>
                <a:gd name="connsiteY6" fmla="*/ 244350 h 289667"/>
                <a:gd name="connsiteX7" fmla="*/ 148169 w 186779"/>
                <a:gd name="connsiteY7" fmla="*/ 224249 h 289667"/>
                <a:gd name="connsiteX8" fmla="*/ 140816 w 186779"/>
                <a:gd name="connsiteY8" fmla="*/ 224249 h 289667"/>
                <a:gd name="connsiteX9" fmla="*/ 115829 w 186779"/>
                <a:gd name="connsiteY9" fmla="*/ 228803 h 289667"/>
                <a:gd name="connsiteX10" fmla="*/ 66899 w 186779"/>
                <a:gd name="connsiteY10" fmla="*/ 227379 h 289667"/>
                <a:gd name="connsiteX11" fmla="*/ 54355 w 186779"/>
                <a:gd name="connsiteY11" fmla="*/ 224376 h 289667"/>
                <a:gd name="connsiteX12" fmla="*/ 37689 w 186779"/>
                <a:gd name="connsiteY12" fmla="*/ 224376 h 289667"/>
                <a:gd name="connsiteX13" fmla="*/ 18706 w 186779"/>
                <a:gd name="connsiteY13" fmla="*/ 242480 h 289667"/>
                <a:gd name="connsiteX14" fmla="*/ 18707 w 186779"/>
                <a:gd name="connsiteY14" fmla="*/ 243409 h 289667"/>
                <a:gd name="connsiteX15" fmla="*/ 18707 w 186779"/>
                <a:gd name="connsiteY15" fmla="*/ 278089 h 289667"/>
                <a:gd name="connsiteX16" fmla="*/ 9522 w 186779"/>
                <a:gd name="connsiteY16" fmla="*/ 289667 h 289667"/>
                <a:gd name="connsiteX17" fmla="*/ 57 w 186779"/>
                <a:gd name="connsiteY17" fmla="*/ 278369 h 289667"/>
                <a:gd name="connsiteX18" fmla="*/ 57 w 186779"/>
                <a:gd name="connsiteY18" fmla="*/ 242340 h 289667"/>
                <a:gd name="connsiteX19" fmla="*/ 36722 w 186779"/>
                <a:gd name="connsiteY19" fmla="*/ 205649 h 289667"/>
                <a:gd name="connsiteX20" fmla="*/ 56085 w 186779"/>
                <a:gd name="connsiteY20" fmla="*/ 205649 h 289667"/>
                <a:gd name="connsiteX21" fmla="*/ 55933 w 186779"/>
                <a:gd name="connsiteY21" fmla="*/ 188677 h 289667"/>
                <a:gd name="connsiteX22" fmla="*/ 52854 w 186779"/>
                <a:gd name="connsiteY22" fmla="*/ 184225 h 289667"/>
                <a:gd name="connsiteX23" fmla="*/ 18707 w 186779"/>
                <a:gd name="connsiteY23" fmla="*/ 117942 h 289667"/>
                <a:gd name="connsiteX24" fmla="*/ 18707 w 186779"/>
                <a:gd name="connsiteY24" fmla="*/ 94100 h 289667"/>
                <a:gd name="connsiteX25" fmla="*/ 9267 w 186779"/>
                <a:gd name="connsiteY25" fmla="*/ 78604 h 289667"/>
                <a:gd name="connsiteX26" fmla="*/ 59495 w 186779"/>
                <a:gd name="connsiteY26" fmla="*/ 5375 h 289667"/>
                <a:gd name="connsiteX27" fmla="*/ 146642 w 186779"/>
                <a:gd name="connsiteY27" fmla="*/ 24866 h 289667"/>
                <a:gd name="connsiteX28" fmla="*/ 168016 w 186779"/>
                <a:gd name="connsiteY28" fmla="*/ 78757 h 289667"/>
                <a:gd name="connsiteX29" fmla="*/ 166566 w 186779"/>
                <a:gd name="connsiteY29" fmla="*/ 133997 h 289667"/>
                <a:gd name="connsiteX30" fmla="*/ 136795 w 186779"/>
                <a:gd name="connsiteY30" fmla="*/ 181782 h 289667"/>
                <a:gd name="connsiteX31" fmla="*/ 130663 w 186779"/>
                <a:gd name="connsiteY31" fmla="*/ 194250 h 289667"/>
                <a:gd name="connsiteX32" fmla="*/ 130714 w 186779"/>
                <a:gd name="connsiteY32" fmla="*/ 205013 h 289667"/>
                <a:gd name="connsiteX33" fmla="*/ 37384 w 186779"/>
                <a:gd name="connsiteY33" fmla="*/ 96441 h 289667"/>
                <a:gd name="connsiteX34" fmla="*/ 37384 w 186779"/>
                <a:gd name="connsiteY34" fmla="*/ 124430 h 289667"/>
                <a:gd name="connsiteX35" fmla="*/ 89672 w 186779"/>
                <a:gd name="connsiteY35" fmla="*/ 177380 h 289667"/>
                <a:gd name="connsiteX36" fmla="*/ 147915 w 186779"/>
                <a:gd name="connsiteY36" fmla="*/ 132216 h 289667"/>
                <a:gd name="connsiteX37" fmla="*/ 149314 w 186779"/>
                <a:gd name="connsiteY37" fmla="*/ 103667 h 289667"/>
                <a:gd name="connsiteX38" fmla="*/ 125928 w 186779"/>
                <a:gd name="connsiteY38" fmla="*/ 79380 h 289667"/>
                <a:gd name="connsiteX39" fmla="*/ 118043 w 186779"/>
                <a:gd name="connsiteY39" fmla="*/ 80564 h 289667"/>
                <a:gd name="connsiteX40" fmla="*/ 108069 w 186779"/>
                <a:gd name="connsiteY40" fmla="*/ 84253 h 289667"/>
                <a:gd name="connsiteX41" fmla="*/ 66289 w 186779"/>
                <a:gd name="connsiteY41" fmla="*/ 94940 h 289667"/>
                <a:gd name="connsiteX42" fmla="*/ 37384 w 186779"/>
                <a:gd name="connsiteY42" fmla="*/ 96441 h 289667"/>
                <a:gd name="connsiteX43" fmla="*/ 28046 w 186779"/>
                <a:gd name="connsiteY43" fmla="*/ 75271 h 289667"/>
                <a:gd name="connsiteX44" fmla="*/ 89316 w 186779"/>
                <a:gd name="connsiteY44" fmla="*/ 71098 h 289667"/>
                <a:gd name="connsiteX45" fmla="*/ 126007 w 186779"/>
                <a:gd name="connsiteY45" fmla="*/ 39420 h 289667"/>
                <a:gd name="connsiteX46" fmla="*/ 123462 w 186779"/>
                <a:gd name="connsiteY46" fmla="*/ 29700 h 289667"/>
                <a:gd name="connsiteX47" fmla="*/ 62676 w 186779"/>
                <a:gd name="connsiteY47" fmla="*/ 24611 h 289667"/>
                <a:gd name="connsiteX48" fmla="*/ 28046 w 186779"/>
                <a:gd name="connsiteY48" fmla="*/ 75271 h 289667"/>
                <a:gd name="connsiteX49" fmla="*/ 74660 w 186779"/>
                <a:gd name="connsiteY49" fmla="*/ 194453 h 289667"/>
                <a:gd name="connsiteX50" fmla="*/ 74660 w 186779"/>
                <a:gd name="connsiteY50" fmla="*/ 205522 h 289667"/>
                <a:gd name="connsiteX51" fmla="*/ 79291 w 186779"/>
                <a:gd name="connsiteY51" fmla="*/ 212366 h 289667"/>
                <a:gd name="connsiteX52" fmla="*/ 108501 w 186779"/>
                <a:gd name="connsiteY52" fmla="*/ 211807 h 289667"/>
                <a:gd name="connsiteX53" fmla="*/ 111911 w 186779"/>
                <a:gd name="connsiteY53" fmla="*/ 207710 h 289667"/>
                <a:gd name="connsiteX54" fmla="*/ 112063 w 186779"/>
                <a:gd name="connsiteY54" fmla="*/ 194377 h 289667"/>
                <a:gd name="connsiteX55" fmla="*/ 93285 w 186779"/>
                <a:gd name="connsiteY55" fmla="*/ 196031 h 289667"/>
                <a:gd name="connsiteX56" fmla="*/ 74660 w 186779"/>
                <a:gd name="connsiteY56" fmla="*/ 194453 h 289667"/>
                <a:gd name="connsiteX57" fmla="*/ 136287 w 186779"/>
                <a:gd name="connsiteY57" fmla="*/ 60691 h 289667"/>
                <a:gd name="connsiteX58" fmla="*/ 148347 w 186779"/>
                <a:gd name="connsiteY58" fmla="*/ 67002 h 289667"/>
                <a:gd name="connsiteX59" fmla="*/ 142088 w 186779"/>
                <a:gd name="connsiteY59" fmla="*/ 49445 h 28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6779" h="289667">
                  <a:moveTo>
                    <a:pt x="130714" y="205013"/>
                  </a:moveTo>
                  <a:cubicBezTo>
                    <a:pt x="140230" y="205522"/>
                    <a:pt x="148831" y="205013"/>
                    <a:pt x="156998" y="206590"/>
                  </a:cubicBezTo>
                  <a:cubicBezTo>
                    <a:pt x="174580" y="209824"/>
                    <a:pt x="187201" y="225361"/>
                    <a:pt x="186768" y="243230"/>
                  </a:cubicBezTo>
                  <a:cubicBezTo>
                    <a:pt x="186768" y="255105"/>
                    <a:pt x="186768" y="266894"/>
                    <a:pt x="186768" y="278598"/>
                  </a:cubicBezTo>
                  <a:cubicBezTo>
                    <a:pt x="186768" y="285265"/>
                    <a:pt x="183130" y="289463"/>
                    <a:pt x="177710" y="289565"/>
                  </a:cubicBezTo>
                  <a:cubicBezTo>
                    <a:pt x="172291" y="289667"/>
                    <a:pt x="168194" y="285367"/>
                    <a:pt x="168143" y="278369"/>
                  </a:cubicBezTo>
                  <a:cubicBezTo>
                    <a:pt x="168143" y="267047"/>
                    <a:pt x="168143" y="255698"/>
                    <a:pt x="168143" y="244350"/>
                  </a:cubicBezTo>
                  <a:cubicBezTo>
                    <a:pt x="168143" y="232086"/>
                    <a:pt x="160382" y="224427"/>
                    <a:pt x="148169" y="224249"/>
                  </a:cubicBezTo>
                  <a:cubicBezTo>
                    <a:pt x="145625" y="224249"/>
                    <a:pt x="143258" y="224249"/>
                    <a:pt x="140816" y="224249"/>
                  </a:cubicBezTo>
                  <a:cubicBezTo>
                    <a:pt x="132241" y="223725"/>
                    <a:pt x="123667" y="225287"/>
                    <a:pt x="115829" y="228803"/>
                  </a:cubicBezTo>
                  <a:cubicBezTo>
                    <a:pt x="99748" y="236437"/>
                    <a:pt x="83082" y="235088"/>
                    <a:pt x="66899" y="227379"/>
                  </a:cubicBezTo>
                  <a:cubicBezTo>
                    <a:pt x="62922" y="225661"/>
                    <a:pt x="58678" y="224646"/>
                    <a:pt x="54355" y="224376"/>
                  </a:cubicBezTo>
                  <a:cubicBezTo>
                    <a:pt x="48805" y="224045"/>
                    <a:pt x="43239" y="224045"/>
                    <a:pt x="37689" y="224376"/>
                  </a:cubicBezTo>
                  <a:cubicBezTo>
                    <a:pt x="27448" y="224134"/>
                    <a:pt x="18949" y="232238"/>
                    <a:pt x="18706" y="242480"/>
                  </a:cubicBezTo>
                  <a:cubicBezTo>
                    <a:pt x="18699" y="242790"/>
                    <a:pt x="18699" y="243101"/>
                    <a:pt x="18707" y="243409"/>
                  </a:cubicBezTo>
                  <a:cubicBezTo>
                    <a:pt x="18529" y="254960"/>
                    <a:pt x="18707" y="266538"/>
                    <a:pt x="18707" y="278089"/>
                  </a:cubicBezTo>
                  <a:cubicBezTo>
                    <a:pt x="18707" y="285239"/>
                    <a:pt x="15145" y="289590"/>
                    <a:pt x="9522" y="289667"/>
                  </a:cubicBezTo>
                  <a:cubicBezTo>
                    <a:pt x="3899" y="289743"/>
                    <a:pt x="107" y="285392"/>
                    <a:pt x="57" y="278369"/>
                  </a:cubicBezTo>
                  <a:cubicBezTo>
                    <a:pt x="57" y="266360"/>
                    <a:pt x="-71" y="254350"/>
                    <a:pt x="57" y="242340"/>
                  </a:cubicBezTo>
                  <a:cubicBezTo>
                    <a:pt x="422" y="222239"/>
                    <a:pt x="16622" y="206028"/>
                    <a:pt x="36722" y="205649"/>
                  </a:cubicBezTo>
                  <a:cubicBezTo>
                    <a:pt x="42905" y="205649"/>
                    <a:pt x="49088" y="205649"/>
                    <a:pt x="56085" y="205649"/>
                  </a:cubicBezTo>
                  <a:cubicBezTo>
                    <a:pt x="56085" y="199644"/>
                    <a:pt x="56314" y="194123"/>
                    <a:pt x="55933" y="188677"/>
                  </a:cubicBezTo>
                  <a:cubicBezTo>
                    <a:pt x="55538" y="186843"/>
                    <a:pt x="54430" y="185242"/>
                    <a:pt x="52854" y="184225"/>
                  </a:cubicBezTo>
                  <a:cubicBezTo>
                    <a:pt x="29598" y="168220"/>
                    <a:pt x="18300" y="146058"/>
                    <a:pt x="18707" y="117942"/>
                  </a:cubicBezTo>
                  <a:cubicBezTo>
                    <a:pt x="18707" y="110181"/>
                    <a:pt x="18707" y="102395"/>
                    <a:pt x="18707" y="94100"/>
                  </a:cubicBezTo>
                  <a:cubicBezTo>
                    <a:pt x="9904" y="92421"/>
                    <a:pt x="9166" y="86111"/>
                    <a:pt x="9267" y="78604"/>
                  </a:cubicBezTo>
                  <a:cubicBezTo>
                    <a:pt x="9770" y="46318"/>
                    <a:pt x="29556" y="17471"/>
                    <a:pt x="59495" y="5375"/>
                  </a:cubicBezTo>
                  <a:cubicBezTo>
                    <a:pt x="89647" y="-6304"/>
                    <a:pt x="125218" y="1431"/>
                    <a:pt x="146642" y="24866"/>
                  </a:cubicBezTo>
                  <a:cubicBezTo>
                    <a:pt x="160448" y="39402"/>
                    <a:pt x="168105" y="58709"/>
                    <a:pt x="168016" y="78757"/>
                  </a:cubicBezTo>
                  <a:cubicBezTo>
                    <a:pt x="168016" y="97179"/>
                    <a:pt x="168448" y="115728"/>
                    <a:pt x="166566" y="133997"/>
                  </a:cubicBezTo>
                  <a:cubicBezTo>
                    <a:pt x="164504" y="154200"/>
                    <a:pt x="153360" y="170179"/>
                    <a:pt x="136795" y="181782"/>
                  </a:cubicBezTo>
                  <a:cubicBezTo>
                    <a:pt x="131885" y="185217"/>
                    <a:pt x="130104" y="188677"/>
                    <a:pt x="130663" y="194250"/>
                  </a:cubicBezTo>
                  <a:cubicBezTo>
                    <a:pt x="130994" y="197761"/>
                    <a:pt x="130714" y="201298"/>
                    <a:pt x="130714" y="205013"/>
                  </a:cubicBezTo>
                  <a:close/>
                  <a:moveTo>
                    <a:pt x="37384" y="96441"/>
                  </a:moveTo>
                  <a:cubicBezTo>
                    <a:pt x="37384" y="105830"/>
                    <a:pt x="37027" y="115117"/>
                    <a:pt x="37384" y="124430"/>
                  </a:cubicBezTo>
                  <a:cubicBezTo>
                    <a:pt x="38961" y="152742"/>
                    <a:pt x="61381" y="175446"/>
                    <a:pt x="89672" y="177380"/>
                  </a:cubicBezTo>
                  <a:cubicBezTo>
                    <a:pt x="117745" y="179321"/>
                    <a:pt x="142807" y="159889"/>
                    <a:pt x="147915" y="132216"/>
                  </a:cubicBezTo>
                  <a:cubicBezTo>
                    <a:pt x="149121" y="122751"/>
                    <a:pt x="149589" y="113206"/>
                    <a:pt x="149314" y="103667"/>
                  </a:cubicBezTo>
                  <a:cubicBezTo>
                    <a:pt x="149563" y="90502"/>
                    <a:pt x="139093" y="79627"/>
                    <a:pt x="125928" y="79380"/>
                  </a:cubicBezTo>
                  <a:cubicBezTo>
                    <a:pt x="123252" y="79330"/>
                    <a:pt x="120586" y="79729"/>
                    <a:pt x="118043" y="80564"/>
                  </a:cubicBezTo>
                  <a:cubicBezTo>
                    <a:pt x="114659" y="81632"/>
                    <a:pt x="111478" y="83337"/>
                    <a:pt x="108069" y="84253"/>
                  </a:cubicBezTo>
                  <a:cubicBezTo>
                    <a:pt x="94176" y="88019"/>
                    <a:pt x="80385" y="92268"/>
                    <a:pt x="66289" y="94940"/>
                  </a:cubicBezTo>
                  <a:cubicBezTo>
                    <a:pt x="57103" y="96645"/>
                    <a:pt x="47409" y="95983"/>
                    <a:pt x="37384" y="96441"/>
                  </a:cubicBezTo>
                  <a:close/>
                  <a:moveTo>
                    <a:pt x="28046" y="75271"/>
                  </a:moveTo>
                  <a:cubicBezTo>
                    <a:pt x="46467" y="79266"/>
                    <a:pt x="68044" y="77816"/>
                    <a:pt x="89316" y="71098"/>
                  </a:cubicBezTo>
                  <a:cubicBezTo>
                    <a:pt x="114760" y="63210"/>
                    <a:pt x="114582" y="63134"/>
                    <a:pt x="126007" y="39420"/>
                  </a:cubicBezTo>
                  <a:cubicBezTo>
                    <a:pt x="128221" y="34789"/>
                    <a:pt x="127559" y="32372"/>
                    <a:pt x="123462" y="29700"/>
                  </a:cubicBezTo>
                  <a:cubicBezTo>
                    <a:pt x="104048" y="16978"/>
                    <a:pt x="83591" y="14840"/>
                    <a:pt x="62676" y="24611"/>
                  </a:cubicBezTo>
                  <a:cubicBezTo>
                    <a:pt x="41760" y="34382"/>
                    <a:pt x="30692" y="52015"/>
                    <a:pt x="28046" y="75271"/>
                  </a:cubicBezTo>
                  <a:close/>
                  <a:moveTo>
                    <a:pt x="74660" y="194453"/>
                  </a:moveTo>
                  <a:cubicBezTo>
                    <a:pt x="74660" y="198066"/>
                    <a:pt x="74889" y="201807"/>
                    <a:pt x="74660" y="205522"/>
                  </a:cubicBezTo>
                  <a:cubicBezTo>
                    <a:pt x="74068" y="208687"/>
                    <a:pt x="76133" y="211738"/>
                    <a:pt x="79291" y="212366"/>
                  </a:cubicBezTo>
                  <a:cubicBezTo>
                    <a:pt x="88738" y="215941"/>
                    <a:pt x="99198" y="215740"/>
                    <a:pt x="108501" y="211807"/>
                  </a:cubicBezTo>
                  <a:cubicBezTo>
                    <a:pt x="110198" y="211025"/>
                    <a:pt x="111451" y="209522"/>
                    <a:pt x="111911" y="207710"/>
                  </a:cubicBezTo>
                  <a:cubicBezTo>
                    <a:pt x="112190" y="203272"/>
                    <a:pt x="112240" y="198822"/>
                    <a:pt x="112063" y="194377"/>
                  </a:cubicBezTo>
                  <a:cubicBezTo>
                    <a:pt x="105168" y="195013"/>
                    <a:pt x="99341" y="196005"/>
                    <a:pt x="93285" y="196031"/>
                  </a:cubicBezTo>
                  <a:cubicBezTo>
                    <a:pt x="87229" y="196056"/>
                    <a:pt x="81326" y="195064"/>
                    <a:pt x="74660" y="194453"/>
                  </a:cubicBezTo>
                  <a:close/>
                  <a:moveTo>
                    <a:pt x="136287" y="60691"/>
                  </a:moveTo>
                  <a:lnTo>
                    <a:pt x="148347" y="67002"/>
                  </a:lnTo>
                  <a:lnTo>
                    <a:pt x="142088" y="49445"/>
                  </a:lnTo>
                  <a:close/>
                </a:path>
              </a:pathLst>
            </a:custGeom>
            <a:grpFill/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435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285751" y="2935630"/>
            <a:ext cx="1154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www.getready.qld.gov.au</a:t>
            </a:r>
          </a:p>
          <a:p>
            <a:pPr algn="ctr"/>
            <a:endParaRPr lang="en-AU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B2940-FBF0-45B9-B948-3C7D9B874B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4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6" y="142875"/>
            <a:ext cx="77314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RESILIENCE INDEX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FBF9EA-8CAA-4013-92D9-C09FF72D3C67}"/>
              </a:ext>
            </a:extLst>
          </p:cNvPr>
          <p:cNvSpPr txBox="1"/>
          <p:nvPr/>
        </p:nvSpPr>
        <p:spPr>
          <a:xfrm>
            <a:off x="2877981" y="5568743"/>
            <a:ext cx="6115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Scale: 0-100 where 100 is the most prepared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72264862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137143" y="1798881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72.27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315738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3040008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137144" y="1802216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72.76↓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15924935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137144" y="1798881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73.97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315738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1755869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137145" y="1804469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75.57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9457040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137144" y="1780288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76.98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318105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68141872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137145" y="1802189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70.07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10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5" y="142875"/>
            <a:ext cx="87982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of potential impacts of disaster risks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FBF9EA-8CAA-4013-92D9-C09FF72D3C67}"/>
              </a:ext>
            </a:extLst>
          </p:cNvPr>
          <p:cNvSpPr txBox="1"/>
          <p:nvPr/>
        </p:nvSpPr>
        <p:spPr>
          <a:xfrm>
            <a:off x="2831233" y="5397008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APPEAL SCORE</a:t>
            </a:r>
          </a:p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0-10 (10 being the highest)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/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137145" y="2064852"/>
              <a:ext cx="10199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7.49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1E0CE12-65B7-4DB9-8910-6C2D11FE294C}"/>
              </a:ext>
            </a:extLst>
          </p:cNvPr>
          <p:cNvSpPr txBox="1"/>
          <p:nvPr/>
        </p:nvSpPr>
        <p:spPr>
          <a:xfrm>
            <a:off x="326716" y="630120"/>
            <a:ext cx="62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AND CONFIDENCE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315738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/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7.64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/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8.22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315738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/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8.27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20580372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8.14↑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318105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/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02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5" y="142875"/>
            <a:ext cx="764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Self-assessed level of preparedness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FBF9EA-8CAA-4013-92D9-C09FF72D3C67}"/>
              </a:ext>
            </a:extLst>
          </p:cNvPr>
          <p:cNvSpPr txBox="1"/>
          <p:nvPr/>
        </p:nvSpPr>
        <p:spPr>
          <a:xfrm>
            <a:off x="2831233" y="5397008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APPEAL SCORE</a:t>
            </a:r>
          </a:p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0-10 (10 being the highest)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66759176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6.50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1E0CE12-65B7-4DB9-8910-6C2D11FE294C}"/>
              </a:ext>
            </a:extLst>
          </p:cNvPr>
          <p:cNvSpPr txBox="1"/>
          <p:nvPr/>
        </p:nvSpPr>
        <p:spPr>
          <a:xfrm>
            <a:off x="326716" y="630120"/>
            <a:ext cx="62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AND CONFIDENCE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315738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8796517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6.79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3912017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6.78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315738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14293731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7.05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79469701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7.44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318105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8197455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137145" y="2064852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72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5" y="142875"/>
            <a:ext cx="8141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PERCEIVED LIKELIHOOD OF DISASTER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FBF9EA-8CAA-4013-92D9-C09FF72D3C67}"/>
              </a:ext>
            </a:extLst>
          </p:cNvPr>
          <p:cNvSpPr txBox="1"/>
          <p:nvPr/>
        </p:nvSpPr>
        <p:spPr>
          <a:xfrm>
            <a:off x="2811520" y="5576452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on a scale of 0 to 10</a:t>
            </a:r>
          </a:p>
          <a:p>
            <a:pPr algn="ctr"/>
            <a:r>
              <a:rPr lang="en-AU" sz="1200" b="1" dirty="0">
                <a:solidFill>
                  <a:prstClr val="white"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(where 0 is not at all likely and 10 is extremely likely)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550FD43-AC7B-4B34-B4AF-C3C6D5044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53377"/>
              </p:ext>
            </p:extLst>
          </p:nvPr>
        </p:nvGraphicFramePr>
        <p:xfrm>
          <a:off x="896984" y="1057223"/>
          <a:ext cx="10258696" cy="4499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766">
                  <a:extLst>
                    <a:ext uri="{9D8B030D-6E8A-4147-A177-3AD203B41FA5}">
                      <a16:colId xmlns:a16="http://schemas.microsoft.com/office/drawing/2014/main" val="390845427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63053419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377107340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385688486"/>
                    </a:ext>
                  </a:extLst>
                </a:gridCol>
                <a:gridCol w="1983105">
                  <a:extLst>
                    <a:ext uri="{9D8B030D-6E8A-4147-A177-3AD203B41FA5}">
                      <a16:colId xmlns:a16="http://schemas.microsoft.com/office/drawing/2014/main" val="1764754001"/>
                    </a:ext>
                  </a:extLst>
                </a:gridCol>
              </a:tblGrid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19276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endParaRPr lang="en-A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Severe storm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Cyclone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Flood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rgbClr val="8626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Bushfire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5892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Queensland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6.98↑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4.04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5.26↑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8F8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3.30↓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863306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First Nations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7.35↑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5.38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5.67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57CDA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5.28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101590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Coastal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7.19↑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6.69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5.29↑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3.40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218597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Resources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6.86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2.57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5.30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D196E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4.41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0008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Rural/Remote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7.19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4.05↓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4.63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80CBE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3.67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432792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South East QLD</a:t>
                      </a:r>
                    </a:p>
                  </a:txBody>
                  <a:tcPr marL="108013" marR="108013" marT="54006" marB="5400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6.91↑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3.34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5.29↑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rgbClr val="C0BE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3.17↓</a:t>
                      </a:r>
                    </a:p>
                  </a:txBody>
                  <a:tcPr marL="108013" marR="108013" marT="54006" marB="540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6065310"/>
                  </a:ext>
                </a:extLst>
              </a:tr>
            </a:tbl>
          </a:graphicData>
        </a:graphic>
      </p:graphicFrame>
      <p:pic>
        <p:nvPicPr>
          <p:cNvPr id="43" name="Graphic 60">
            <a:extLst>
              <a:ext uri="{FF2B5EF4-FFF2-40B4-BE49-F238E27FC236}">
                <a16:creationId xmlns:a16="http://schemas.microsoft.com/office/drawing/2014/main" id="{C9FA894A-3FCE-46E5-A9B0-CFD96803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6466" y="958751"/>
            <a:ext cx="521890" cy="521895"/>
          </a:xfrm>
          <a:prstGeom prst="rect">
            <a:avLst/>
          </a:prstGeom>
          <a:effectLst>
            <a:outerShdw blurRad="254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44" name="Graphic 64">
            <a:extLst>
              <a:ext uri="{FF2B5EF4-FFF2-40B4-BE49-F238E27FC236}">
                <a16:creationId xmlns:a16="http://schemas.microsoft.com/office/drawing/2014/main" id="{64282D04-5A6D-456A-B2C6-9745EC481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7618" y="960825"/>
            <a:ext cx="519818" cy="519820"/>
          </a:xfrm>
          <a:prstGeom prst="rect">
            <a:avLst/>
          </a:prstGeom>
          <a:effectLst>
            <a:outerShdw blurRad="254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51" name="Graphic 66">
            <a:extLst>
              <a:ext uri="{FF2B5EF4-FFF2-40B4-BE49-F238E27FC236}">
                <a16:creationId xmlns:a16="http://schemas.microsoft.com/office/drawing/2014/main" id="{B187BA32-9F4A-452F-B77C-59DD3E7519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14907" y="958752"/>
            <a:ext cx="521892" cy="521894"/>
          </a:xfrm>
          <a:prstGeom prst="rect">
            <a:avLst/>
          </a:prstGeom>
          <a:effectLst>
            <a:outerShdw blurRad="25400" sx="102000" sy="102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52" name="Graphic 68">
            <a:extLst>
              <a:ext uri="{FF2B5EF4-FFF2-40B4-BE49-F238E27FC236}">
                <a16:creationId xmlns:a16="http://schemas.microsoft.com/office/drawing/2014/main" id="{A265350D-C6B9-43BF-9F04-F46495DE9E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97041" y="958751"/>
            <a:ext cx="521892" cy="521894"/>
          </a:xfrm>
          <a:prstGeom prst="rect">
            <a:avLst/>
          </a:prstGeom>
          <a:effectLst>
            <a:outerShdw blurRad="25400" sx="102000" sy="102000" algn="ctr" rotWithShape="0">
              <a:schemeClr val="tx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04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5" y="137677"/>
            <a:ext cx="697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Plan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0556907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530844" y="179025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62%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1E0CE12-65B7-4DB9-8910-6C2D11FE294C}"/>
              </a:ext>
            </a:extLst>
          </p:cNvPr>
          <p:cNvSpPr txBox="1"/>
          <p:nvPr/>
        </p:nvSpPr>
        <p:spPr>
          <a:xfrm>
            <a:off x="326716" y="630120"/>
            <a:ext cx="62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DISASTER PREPARATION BEHAVIOUR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61610022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530844" y="1782234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70%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55323676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567606" y="1792308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77%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2905371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476637" y="1792309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64%↓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30031919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529154" y="1788311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75%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556230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81207903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529154" y="178028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5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6" y="142875"/>
            <a:ext cx="697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Kit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0174279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530844" y="179025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50%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1E0CE12-65B7-4DB9-8910-6C2D11FE294C}"/>
              </a:ext>
            </a:extLst>
          </p:cNvPr>
          <p:cNvSpPr txBox="1"/>
          <p:nvPr/>
        </p:nvSpPr>
        <p:spPr>
          <a:xfrm>
            <a:off x="326716" y="630120"/>
            <a:ext cx="62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DISASTER PREPARATION BEHAVIOUR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17572436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530844" y="1782234"/>
              <a:ext cx="1019903" cy="48065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57%↑</a:t>
              </a:r>
            </a:p>
            <a:p>
              <a:pPr algn="ctr"/>
              <a:endPara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59553936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567606" y="1792308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82%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99588721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567606" y="1782233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61%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45403230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529154" y="1788311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66%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556230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2648261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529154" y="178028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0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6" y="142875"/>
            <a:ext cx="697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Registered for Notifications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0512557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530844" y="179025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57%↑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1E0CE12-65B7-4DB9-8910-6C2D11FE294C}"/>
              </a:ext>
            </a:extLst>
          </p:cNvPr>
          <p:cNvSpPr txBox="1"/>
          <p:nvPr/>
        </p:nvSpPr>
        <p:spPr>
          <a:xfrm>
            <a:off x="326716" y="630120"/>
            <a:ext cx="62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DISASTER PREPARATION BEHAVIOUR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54332254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530844" y="1782234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49%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65897144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476637" y="1862471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24%↓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8727820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551052" y="1782233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51%↑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1698339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529154" y="1788311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52%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556230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4996448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529154" y="178028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59%↑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89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EF49F14-7D7D-48E8-BC57-7A3D6862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" r="13471"/>
          <a:stretch>
            <a:fillRect/>
          </a:stretch>
        </p:blipFill>
        <p:spPr>
          <a:xfrm>
            <a:off x="5210175" y="4950453"/>
            <a:ext cx="6915150" cy="28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B7B1-4F30-48BE-90AE-321516BEDC54}"/>
              </a:ext>
            </a:extLst>
          </p:cNvPr>
          <p:cNvSpPr txBox="1"/>
          <p:nvPr/>
        </p:nvSpPr>
        <p:spPr>
          <a:xfrm>
            <a:off x="66676" y="6136588"/>
            <a:ext cx="33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3D2D0-E0E7-46CF-884F-15AA414A749C}"/>
              </a:ext>
            </a:extLst>
          </p:cNvPr>
          <p:cNvSpPr txBox="1"/>
          <p:nvPr/>
        </p:nvSpPr>
        <p:spPr>
          <a:xfrm>
            <a:off x="66675" y="6401311"/>
            <a:ext cx="339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Get Ready Queensland Research 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8FBD4A-4EFB-4EBF-90A3-892DA0DC07CF}"/>
              </a:ext>
            </a:extLst>
          </p:cNvPr>
          <p:cNvSpPr txBox="1"/>
          <p:nvPr/>
        </p:nvSpPr>
        <p:spPr>
          <a:xfrm>
            <a:off x="326716" y="142875"/>
            <a:ext cx="697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an Evacuation Plan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2516C95-27DF-4351-9B7E-8B2ABB08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23" y="125499"/>
            <a:ext cx="1045302" cy="8693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65D323-F2B3-4EE4-A2C8-FBC3260B6B6A}"/>
              </a:ext>
            </a:extLst>
          </p:cNvPr>
          <p:cNvGrpSpPr/>
          <p:nvPr/>
        </p:nvGrpSpPr>
        <p:grpSpPr>
          <a:xfrm>
            <a:off x="326716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31B665-3D8A-45FE-B1B1-2E8014BA7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0689142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44DAB5-E57C-468B-BE21-C07B4BB5D077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8F8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Queensland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92223E-9C98-4CF5-AB85-4E136D8A1A79}"/>
                </a:ext>
              </a:extLst>
            </p:cNvPr>
            <p:cNvSpPr/>
            <p:nvPr/>
          </p:nvSpPr>
          <p:spPr>
            <a:xfrm>
              <a:off x="1530844" y="179025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53%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1E0CE12-65B7-4DB9-8910-6C2D11FE294C}"/>
              </a:ext>
            </a:extLst>
          </p:cNvPr>
          <p:cNvSpPr txBox="1"/>
          <p:nvPr/>
        </p:nvSpPr>
        <p:spPr>
          <a:xfrm>
            <a:off x="326716" y="630120"/>
            <a:ext cx="62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DISASTER PREPARATION BEHAVIOUR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F9B4B74-A018-45B0-87EF-D9C60F49297D}"/>
              </a:ext>
            </a:extLst>
          </p:cNvPr>
          <p:cNvGrpSpPr/>
          <p:nvPr/>
        </p:nvGrpSpPr>
        <p:grpSpPr>
          <a:xfrm>
            <a:off x="326715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D60C211A-DF91-4214-B668-9609B69A34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01600767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C03493-DC13-43A2-93DD-3FACA83EBC02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D196E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6DB6508-019A-499D-87EE-32E5DC8AE8AF}"/>
                </a:ext>
              </a:extLst>
            </p:cNvPr>
            <p:cNvSpPr/>
            <p:nvPr/>
          </p:nvSpPr>
          <p:spPr>
            <a:xfrm>
              <a:off x="1530844" y="1782234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57%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160B768-C7A2-4669-B83F-349C1B1A3E52}"/>
              </a:ext>
            </a:extLst>
          </p:cNvPr>
          <p:cNvGrpSpPr/>
          <p:nvPr/>
        </p:nvGrpSpPr>
        <p:grpSpPr>
          <a:xfrm>
            <a:off x="4565341" y="1112650"/>
            <a:ext cx="2740334" cy="2091023"/>
            <a:chOff x="456472" y="1100787"/>
            <a:chExt cx="2381250" cy="1718729"/>
          </a:xfrm>
        </p:grpSpPr>
        <p:graphicFrame>
          <p:nvGraphicFramePr>
            <p:cNvPr id="111" name="Chart 110">
              <a:extLst>
                <a:ext uri="{FF2B5EF4-FFF2-40B4-BE49-F238E27FC236}">
                  <a16:creationId xmlns:a16="http://schemas.microsoft.com/office/drawing/2014/main" id="{B025B51E-489E-4435-9240-7CB8074789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45320684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2C42AF9-2445-459C-8102-A1BA9A4604FD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57CD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Nations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05C51D6-6D0E-471D-9413-2682600C4037}"/>
                </a:ext>
              </a:extLst>
            </p:cNvPr>
            <p:cNvSpPr/>
            <p:nvPr/>
          </p:nvSpPr>
          <p:spPr>
            <a:xfrm>
              <a:off x="1567606" y="1792308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64%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80F164-70D8-4ED0-8F08-D8A9ECBBCD99}"/>
              </a:ext>
            </a:extLst>
          </p:cNvPr>
          <p:cNvGrpSpPr/>
          <p:nvPr/>
        </p:nvGrpSpPr>
        <p:grpSpPr>
          <a:xfrm>
            <a:off x="4565340" y="3553863"/>
            <a:ext cx="2740334" cy="2091023"/>
            <a:chOff x="456472" y="1100787"/>
            <a:chExt cx="2381250" cy="171872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064912AB-895B-4667-B9FD-19A12C4D6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00012376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788AFB5-9412-4B12-A733-3E5EDA2B4881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80CBE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Rural/Remote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B50C23-CC35-4DFA-850E-B24C78C7FC7B}"/>
                </a:ext>
              </a:extLst>
            </p:cNvPr>
            <p:cNvSpPr/>
            <p:nvPr/>
          </p:nvSpPr>
          <p:spPr>
            <a:xfrm>
              <a:off x="1567606" y="1782233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53%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7747B40-D9B5-4AF8-9510-354C454C8E86}"/>
              </a:ext>
            </a:extLst>
          </p:cNvPr>
          <p:cNvGrpSpPr/>
          <p:nvPr/>
        </p:nvGrpSpPr>
        <p:grpSpPr>
          <a:xfrm>
            <a:off x="8671883" y="1115017"/>
            <a:ext cx="2740334" cy="2091023"/>
            <a:chOff x="456472" y="1100787"/>
            <a:chExt cx="2381250" cy="1718729"/>
          </a:xfrm>
        </p:grpSpPr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54960051-3606-43E4-96B1-6D0D7066A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56691889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B524E6-D38C-44E0-97B3-08AF6545FF28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B3DDD13-ACDD-423A-86E9-28435D60E5DC}"/>
                </a:ext>
              </a:extLst>
            </p:cNvPr>
            <p:cNvSpPr/>
            <p:nvPr/>
          </p:nvSpPr>
          <p:spPr>
            <a:xfrm>
              <a:off x="1529154" y="1788311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59%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59E127-7B44-43C2-8FC9-EB5D0434415A}"/>
              </a:ext>
            </a:extLst>
          </p:cNvPr>
          <p:cNvGrpSpPr/>
          <p:nvPr/>
        </p:nvGrpSpPr>
        <p:grpSpPr>
          <a:xfrm>
            <a:off x="8671882" y="3556230"/>
            <a:ext cx="2740334" cy="2091023"/>
            <a:chOff x="456472" y="1100787"/>
            <a:chExt cx="2381250" cy="1718729"/>
          </a:xfrm>
        </p:grpSpPr>
        <p:graphicFrame>
          <p:nvGraphicFramePr>
            <p:cNvPr id="123" name="Chart 122">
              <a:extLst>
                <a:ext uri="{FF2B5EF4-FFF2-40B4-BE49-F238E27FC236}">
                  <a16:creationId xmlns:a16="http://schemas.microsoft.com/office/drawing/2014/main" id="{87071ECA-E6DA-45E4-A4ED-6D713AFB9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15752077"/>
                </p:ext>
              </p:extLst>
            </p:nvPr>
          </p:nvGraphicFramePr>
          <p:xfrm>
            <a:off x="850171" y="1100787"/>
            <a:ext cx="1593852" cy="1641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08F3CF-76C4-40D1-8F9C-E2152727C3E0}"/>
                </a:ext>
              </a:extLst>
            </p:cNvPr>
            <p:cNvSpPr/>
            <p:nvPr/>
          </p:nvSpPr>
          <p:spPr>
            <a:xfrm>
              <a:off x="456472" y="2541240"/>
              <a:ext cx="2381250" cy="278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rgbClr val="C0BE6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East QLD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8C221BA-BEDB-472D-A2EC-608419E10CD2}"/>
                </a:ext>
              </a:extLst>
            </p:cNvPr>
            <p:cNvSpPr/>
            <p:nvPr/>
          </p:nvSpPr>
          <p:spPr>
            <a:xfrm>
              <a:off x="1529154" y="1780287"/>
              <a:ext cx="1019903" cy="2782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867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6583</TotalTime>
  <Words>850</Words>
  <Application>Microsoft Office PowerPoint</Application>
  <PresentationFormat>Widescreen</PresentationFormat>
  <Paragraphs>357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Heri Kowero</dc:creator>
  <cp:lastModifiedBy>Heri Kowero</cp:lastModifiedBy>
  <cp:revision>105</cp:revision>
  <dcterms:created xsi:type="dcterms:W3CDTF">2022-06-28T03:43:52Z</dcterms:created>
  <dcterms:modified xsi:type="dcterms:W3CDTF">2022-10-26T01:46:13Z</dcterms:modified>
</cp:coreProperties>
</file>