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4" r:id="rId5"/>
    <p:sldId id="479" r:id="rId6"/>
    <p:sldId id="268" r:id="rId7"/>
    <p:sldId id="269" r:id="rId8"/>
    <p:sldId id="270" r:id="rId9"/>
    <p:sldId id="27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i Kowero" initials="HK" lastIdx="3" clrIdx="0">
    <p:extLst>
      <p:ext uri="{19B8F6BF-5375-455C-9EA6-DF929625EA0E}">
        <p15:presenceInfo xmlns:p15="http://schemas.microsoft.com/office/powerpoint/2012/main" userId="S::Heri.Kowero@qra.qld.gov.au::4649c291-4607-4329-a232-b47a0fb70e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FF6600"/>
    <a:srgbClr val="862633"/>
    <a:srgbClr val="4EB6E4"/>
    <a:srgbClr val="7A7934"/>
    <a:srgbClr val="1A7CA8"/>
    <a:srgbClr val="C0BE6C"/>
    <a:srgbClr val="28856D"/>
    <a:srgbClr val="E22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ED7D3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83-435F-82AC-29A096C949F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283-435F-82AC-29A096C949FD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6F-4378-B2A5-A9D3301E5390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6F-4378-B2A5-A9D3301E5390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76.599999999999994</c:v>
                </c:pt>
                <c:pt idx="1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35F-82AC-29A096C949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ED7D3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F3-440F-97EB-06517264911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F3-440F-97EB-06517264911C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0F3-440F-97EB-06517264911C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0F3-440F-97EB-06517264911C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76.98</c:v>
                </c:pt>
                <c:pt idx="1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F3-440F-97EB-0651726491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824D-CBE9-42A5-BB1C-C5F7D9254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5A44A-6D11-49D7-BD4E-F55047121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8B28D-8F14-4545-A174-C330B121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BB32-5DE7-4143-BCA1-5CEA3535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4F090-9CF9-47F6-8B21-E49BAD9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76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435E-2681-4E87-992F-63556101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F93E2-3B1B-4188-B00B-CB6ADAC55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E7CC-0066-4B95-98DC-6B5D9960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97479-67F5-4036-85C0-A9340699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DF7D-17C8-48EB-8ECC-C266A48F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5407F-3B32-4492-8848-9BB28925C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1F0AE-49C3-4D94-A53D-5E1CFB3F4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0B05D-ACF8-4B4C-8588-0346578F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4671-8902-4990-A33D-59FC7839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EFE4E-D7C5-4462-8617-96E492DA4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096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92F6-EAA8-419B-9E73-D823BA01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AAD6-F34F-4F7B-871D-966F39268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51DBF-9589-4083-9EB5-9B5D9FF6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AA9DD-DE3C-45E3-AA90-0D3AF853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9869-BAC0-4E2C-8086-572D7DE2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63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E359-7732-4818-9FB8-EDD23434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7EF5-FCFC-4210-B88B-58D832C1A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4BB6-4555-452F-A9C5-DBBB32D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065AC-F7B2-48B9-AAED-4F3930CC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80C4-AD2C-42D1-96B2-31E83924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9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55A-AD6E-4711-B625-5792B11E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F9CE-E3BD-44B5-B940-A0E36F1F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E9171-DD43-4519-BC4F-AE69AFBA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2EC26-846D-462A-8539-F470F0AD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C7973-CAC2-4D82-94F9-A332868B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F4A67-049B-4836-9FAB-BA01324A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39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C482-064E-4FB1-A64B-6F7F5AF46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31C8-CCF5-42ED-A6C5-31F204A5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E3F8-2726-42BF-BEAC-83D037BBA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E123F4-D8C5-4E19-BF41-ECF0CE6BE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818B-4F5E-4593-AF23-AABEE39C8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539B9-06B0-444D-89B7-435BCCA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B9EF4-7950-4B54-8B21-B2FEA689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AEFA5-A7E2-4EED-A840-20533D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99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B8D-043E-4180-9DE8-2CCFCFA7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3AB01-D80E-4B72-B7D3-D17040FC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9CA1A6-EAB0-4395-B36E-B2874E30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C4828-9418-4988-A868-961B5D6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85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5AF9C-859C-4DA7-8F88-5FA5DC69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80E75-55F9-4E6B-8C25-2533647C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6F4CF-D4AC-4E00-AD5A-8AF86CA5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6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37FB5-11A0-4DA6-B7E1-0C7859B1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FE445-672F-49C5-8739-BFD80B84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BCAEE-8AF0-49D1-8326-07D64EAF9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2B184-BDDB-4485-AC1B-42746EE0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45DEC-EF83-40D3-AC4E-8142302A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4ADA4-CE9C-427A-A8E7-1C4966CA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0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410C-E1D6-497A-9DC0-713C9477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61873-8CF2-4E9D-9F88-45D30CD2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0E297-012D-4F15-B1BE-0B1E30F2B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18F0A-C8E5-46CC-B48C-CCF275C1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41887-F1F9-441B-9129-6AD07DA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BC03A-1F85-4602-93F3-13CDE9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28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2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D8F59-B547-48B3-B82C-6FE1AC71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2791A-5A72-4087-B313-246C3B5E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F1F9-1F9F-4AAA-AC3C-7428C63DD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7638-2C12-4C91-9F3E-F8FA46DC8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8BD3B-3201-48C9-B800-3AEA2FB2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13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svg"/><Relationship Id="rId11" Type="http://schemas.openxmlformats.org/officeDocument/2006/relationships/image" Target="../media/image1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295275" y="2935630"/>
            <a:ext cx="11601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 COMMUNITIES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F8BC39-80AE-460D-A99B-032033B2D835}"/>
              </a:ext>
            </a:extLst>
          </p:cNvPr>
          <p:cNvSpPr txBox="1"/>
          <p:nvPr/>
        </p:nvSpPr>
        <p:spPr>
          <a:xfrm>
            <a:off x="295274" y="3790015"/>
            <a:ext cx="1160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269409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133351" y="3897655"/>
            <a:ext cx="1154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www.getready.qld.gov.au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02733" y="1334629"/>
            <a:ext cx="3081734" cy="2563026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4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0A1AED-B215-4052-8A55-DDA85E3CD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8380143"/>
              </p:ext>
            </p:extLst>
          </p:nvPr>
        </p:nvGraphicFramePr>
        <p:xfrm>
          <a:off x="-104775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E9A08F-7855-4E6C-9EF6-C1FF7C01A9BD}"/>
              </a:ext>
            </a:extLst>
          </p:cNvPr>
          <p:cNvSpPr txBox="1"/>
          <p:nvPr/>
        </p:nvSpPr>
        <p:spPr>
          <a:xfrm>
            <a:off x="2395348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76.6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32E6B6-F5F7-4638-B5EC-A632752D16F2}"/>
              </a:ext>
            </a:extLst>
          </p:cNvPr>
          <p:cNvSpPr/>
          <p:nvPr/>
        </p:nvSpPr>
        <p:spPr>
          <a:xfrm>
            <a:off x="4230720" y="5684444"/>
            <a:ext cx="343946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0-100 where 100 is the most prepared and resilient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5893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RESILIENCE INDEX</a:t>
            </a:r>
          </a:p>
        </p:txBody>
      </p:sp>
      <p:pic>
        <p:nvPicPr>
          <p:cNvPr id="27" name="Picture 6">
            <a:extLst>
              <a:ext uri="{FF2B5EF4-FFF2-40B4-BE49-F238E27FC236}">
                <a16:creationId xmlns:a16="http://schemas.microsoft.com/office/drawing/2014/main" id="{3A77CE01-6DFF-431B-8345-21AD4358A2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DEE105D-769A-4B80-9BE2-F2DCEFD44464}"/>
              </a:ext>
            </a:extLst>
          </p:cNvPr>
          <p:cNvSpPr txBox="1"/>
          <p:nvPr/>
        </p:nvSpPr>
        <p:spPr>
          <a:xfrm>
            <a:off x="2841697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17D9D1C8-ADBE-404B-92A1-574B35FFA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848917"/>
              </p:ext>
            </p:extLst>
          </p:nvPr>
        </p:nvGraphicFramePr>
        <p:xfrm>
          <a:off x="5690780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25FA0AF-EEBC-46FE-A327-55F06D4C9A55}"/>
              </a:ext>
            </a:extLst>
          </p:cNvPr>
          <p:cNvSpPr txBox="1"/>
          <p:nvPr/>
        </p:nvSpPr>
        <p:spPr>
          <a:xfrm>
            <a:off x="8270434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76.98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D443C-AE57-4B73-9231-359E14A09B37}"/>
              </a:ext>
            </a:extLst>
          </p:cNvPr>
          <p:cNvSpPr txBox="1"/>
          <p:nvPr/>
        </p:nvSpPr>
        <p:spPr>
          <a:xfrm>
            <a:off x="8637252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0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016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PERCEIEVED LIKELIHOOD OF DISASTER EVENTS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98731"/>
              </p:ext>
            </p:extLst>
          </p:nvPr>
        </p:nvGraphicFramePr>
        <p:xfrm>
          <a:off x="2713328" y="956167"/>
          <a:ext cx="6440196" cy="43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16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226174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Cyclone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6.69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Severe storm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6.73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7.19↑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4.71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5.29↑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Bushfire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3.62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3.40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8" name="Graphic 60">
            <a:extLst>
              <a:ext uri="{FF2B5EF4-FFF2-40B4-BE49-F238E27FC236}">
                <a16:creationId xmlns:a16="http://schemas.microsoft.com/office/drawing/2014/main" id="{C8329332-3249-4C7D-A009-1EA8DAA7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46429" y="1976572"/>
            <a:ext cx="543199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9" name="Graphic 68">
            <a:extLst>
              <a:ext uri="{FF2B5EF4-FFF2-40B4-BE49-F238E27FC236}">
                <a16:creationId xmlns:a16="http://schemas.microsoft.com/office/drawing/2014/main" id="{4D4D0B64-2DD5-4B43-A5E9-6BA9270CF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46426" y="3773441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0" name="Graphic 66">
            <a:extLst>
              <a:ext uri="{FF2B5EF4-FFF2-40B4-BE49-F238E27FC236}">
                <a16:creationId xmlns:a16="http://schemas.microsoft.com/office/drawing/2014/main" id="{DC266B92-C0B7-4CBA-91A3-65A9D07093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46430" y="2873297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1" name="Graphic 64">
            <a:extLst>
              <a:ext uri="{FF2B5EF4-FFF2-40B4-BE49-F238E27FC236}">
                <a16:creationId xmlns:a16="http://schemas.microsoft.com/office/drawing/2014/main" id="{AC942E6C-A345-4606-9B94-519B0DDA1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046425" y="4498083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430C7903-E317-44ED-B46D-148A84628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B5B3C0-8B40-419E-A09F-5296B15FA5BF}"/>
              </a:ext>
            </a:extLst>
          </p:cNvPr>
          <p:cNvSpPr txBox="1"/>
          <p:nvPr/>
        </p:nvSpPr>
        <p:spPr>
          <a:xfrm>
            <a:off x="3038474" y="575331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on a scale of 0 to 10</a:t>
            </a:r>
          </a:p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(where 0 is not at all likely and 10 is extremely likely)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4F2431-CD82-4234-8539-544F41364AB0}"/>
              </a:ext>
            </a:extLst>
          </p:cNvPr>
          <p:cNvSpPr/>
          <p:nvPr/>
        </p:nvSpPr>
        <p:spPr>
          <a:xfrm>
            <a:off x="4387186" y="5466669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</a:p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9EDEA9-BF9C-4D1F-ACB5-349B4C2F6F92}"/>
              </a:ext>
            </a:extLst>
          </p:cNvPr>
          <p:cNvSpPr/>
          <p:nvPr/>
        </p:nvSpPr>
        <p:spPr>
          <a:xfrm>
            <a:off x="6919276" y="5448162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  </a:t>
            </a:r>
          </a:p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ACC8F767-3F1D-42A7-A28B-0022C68325EE}"/>
              </a:ext>
            </a:extLst>
          </p:cNvPr>
          <p:cNvSpPr/>
          <p:nvPr/>
        </p:nvSpPr>
        <p:spPr>
          <a:xfrm rot="5400000">
            <a:off x="5856630" y="4485355"/>
            <a:ext cx="197990" cy="2150484"/>
          </a:xfrm>
          <a:prstGeom prst="triangle">
            <a:avLst/>
          </a:prstGeom>
          <a:solidFill>
            <a:srgbClr val="ED7D31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ABD3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AND CONFIDENCE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256487"/>
              </p:ext>
            </p:extLst>
          </p:nvPr>
        </p:nvGraphicFramePr>
        <p:xfrm>
          <a:off x="1609725" y="1600443"/>
          <a:ext cx="8086856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134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58333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795196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95196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of potential impacts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8.14↑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Self-assessed level of preparedness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7.32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7.44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Confidence in understanding insurance coverage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7.32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474ECFD-8185-44F4-B658-1AB3E5B42685}"/>
              </a:ext>
            </a:extLst>
          </p:cNvPr>
          <p:cNvGrpSpPr/>
          <p:nvPr/>
        </p:nvGrpSpPr>
        <p:grpSpPr>
          <a:xfrm>
            <a:off x="1886878" y="2666449"/>
            <a:ext cx="527560" cy="527560"/>
            <a:chOff x="1067727" y="2283025"/>
            <a:chExt cx="1550719" cy="155071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B8B618D-A101-4D4F-8BB9-6C30ABEC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7727" y="2283025"/>
              <a:ext cx="1550719" cy="155071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3F6C63-F505-4C09-8D2D-3CFA19B0C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1514337">
              <a:off x="1638648" y="2798512"/>
              <a:ext cx="408879" cy="408879"/>
            </a:xfrm>
            <a:prstGeom prst="rect">
              <a:avLst/>
            </a:prstGeom>
            <a:noFill/>
            <a:scene3d>
              <a:camera prst="orthographicFront">
                <a:rot lat="0" lon="0" rev="2100000"/>
              </a:camera>
              <a:lightRig rig="threePt" dir="t"/>
            </a:scene3d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823884-1FB3-4002-A5A3-F203C1E06DF4}"/>
              </a:ext>
            </a:extLst>
          </p:cNvPr>
          <p:cNvGrpSpPr/>
          <p:nvPr/>
        </p:nvGrpSpPr>
        <p:grpSpPr>
          <a:xfrm>
            <a:off x="1886878" y="3458732"/>
            <a:ext cx="527560" cy="527560"/>
            <a:chOff x="5113398" y="2270751"/>
            <a:chExt cx="1550719" cy="155071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770E55A-662B-47FB-9073-ED82682B8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98" y="2270751"/>
              <a:ext cx="1550719" cy="155071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142BBD7-0D6C-4E31-9369-3CEA03A90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8790943">
              <a:off x="5675672" y="2667170"/>
              <a:ext cx="497326" cy="497326"/>
            </a:xfrm>
            <a:prstGeom prst="rect">
              <a:avLst/>
            </a:prstGeom>
            <a:scene3d>
              <a:camera prst="orthographicFront">
                <a:rot lat="0" lon="0" rev="2700000"/>
              </a:camera>
              <a:lightRig rig="threePt" dir="t"/>
            </a:scene3d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AF9F14-EADB-4027-87AE-994D0EDB615A}"/>
              </a:ext>
            </a:extLst>
          </p:cNvPr>
          <p:cNvGrpSpPr/>
          <p:nvPr/>
        </p:nvGrpSpPr>
        <p:grpSpPr>
          <a:xfrm>
            <a:off x="1898982" y="4306282"/>
            <a:ext cx="527560" cy="527560"/>
            <a:chOff x="2855640" y="6011347"/>
            <a:chExt cx="545184" cy="545184"/>
          </a:xfr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09BFC2B-780C-4354-BB7E-536B6EBCE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5640" y="6011347"/>
              <a:ext cx="545184" cy="54518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F282C24-0F1E-4805-B44B-54FF07DED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600000">
              <a:off x="3041212" y="6151117"/>
              <a:ext cx="174041" cy="174041"/>
            </a:xfrm>
            <a:prstGeom prst="rect">
              <a:avLst/>
            </a:prstGeom>
            <a:scene3d>
              <a:camera prst="orthographicFront">
                <a:rot lat="0" lon="0" rev="600000"/>
              </a:camera>
              <a:lightRig rig="threePt" dir="t"/>
            </a:scene3d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A934C6F-A8A7-4A57-87A0-F5B241A099A9}"/>
              </a:ext>
            </a:extLst>
          </p:cNvPr>
          <p:cNvSpPr txBox="1"/>
          <p:nvPr/>
        </p:nvSpPr>
        <p:spPr>
          <a:xfrm>
            <a:off x="2831233" y="539700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score</a:t>
            </a:r>
          </a:p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being the highest)</a:t>
            </a:r>
          </a:p>
        </p:txBody>
      </p:sp>
    </p:spTree>
    <p:extLst>
      <p:ext uri="{BB962C8B-B14F-4D97-AF65-F5344CB8AC3E}">
        <p14:creationId xmlns:p14="http://schemas.microsoft.com/office/powerpoint/2010/main" val="21716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388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 PREPARATION BEHAVIOUR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720003"/>
              </p:ext>
            </p:extLst>
          </p:nvPr>
        </p:nvGraphicFramePr>
        <p:xfrm>
          <a:off x="1866901" y="949801"/>
          <a:ext cx="7680416" cy="495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68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423119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0495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192588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7.93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8.17↑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421182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575448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kit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Registered to receive emergency notifications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618719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building and/or contents insurance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8845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evacuation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4803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Attend council disaster information session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376567"/>
                  </a:ext>
                </a:extLst>
              </a:tr>
            </a:tbl>
          </a:graphicData>
        </a:graphic>
      </p:graphicFrame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22" name="Graphic 74">
            <a:extLst>
              <a:ext uri="{FF2B5EF4-FFF2-40B4-BE49-F238E27FC236}">
                <a16:creationId xmlns:a16="http://schemas.microsoft.com/office/drawing/2014/main" id="{8019EF27-29BE-460E-A85C-49B5EF9C6CCC}"/>
              </a:ext>
            </a:extLst>
          </p:cNvPr>
          <p:cNvGrpSpPr/>
          <p:nvPr/>
        </p:nvGrpSpPr>
        <p:grpSpPr>
          <a:xfrm>
            <a:off x="1985882" y="5286311"/>
            <a:ext cx="347051" cy="393535"/>
            <a:chOff x="6344682" y="6026715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3" name="Freeform 146">
              <a:extLst>
                <a:ext uri="{FF2B5EF4-FFF2-40B4-BE49-F238E27FC236}">
                  <a16:creationId xmlns:a16="http://schemas.microsoft.com/office/drawing/2014/main" id="{7C05C800-D1B2-43D0-997B-9766572D3569}"/>
                </a:ext>
              </a:extLst>
            </p:cNvPr>
            <p:cNvSpPr/>
            <p:nvPr/>
          </p:nvSpPr>
          <p:spPr>
            <a:xfrm>
              <a:off x="6529876" y="6026715"/>
              <a:ext cx="96891" cy="96891"/>
            </a:xfrm>
            <a:custGeom>
              <a:avLst/>
              <a:gdLst>
                <a:gd name="connsiteX0" fmla="*/ 48806 w 96890"/>
                <a:gd name="connsiteY0" fmla="*/ 0 h 96890"/>
                <a:gd name="connsiteX1" fmla="*/ 0 w 96890"/>
                <a:gd name="connsiteY1" fmla="*/ 48806 h 96890"/>
                <a:gd name="connsiteX2" fmla="*/ 48806 w 96890"/>
                <a:gd name="connsiteY2" fmla="*/ 97612 h 96890"/>
                <a:gd name="connsiteX3" fmla="*/ 97613 w 96890"/>
                <a:gd name="connsiteY3" fmla="*/ 48805 h 96890"/>
                <a:gd name="connsiteX4" fmla="*/ 48806 w 96890"/>
                <a:gd name="connsiteY4" fmla="*/ 0 h 96890"/>
                <a:gd name="connsiteX5" fmla="*/ 48806 w 96890"/>
                <a:gd name="connsiteY5" fmla="*/ 70190 h 96890"/>
                <a:gd name="connsiteX6" fmla="*/ 27422 w 96890"/>
                <a:gd name="connsiteY6" fmla="*/ 48805 h 96890"/>
                <a:gd name="connsiteX7" fmla="*/ 48806 w 96890"/>
                <a:gd name="connsiteY7" fmla="*/ 27422 h 96890"/>
                <a:gd name="connsiteX8" fmla="*/ 70191 w 96890"/>
                <a:gd name="connsiteY8" fmla="*/ 48806 h 96890"/>
                <a:gd name="connsiteX9" fmla="*/ 48806 w 96890"/>
                <a:gd name="connsiteY9" fmla="*/ 70190 h 9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890" h="96890">
                  <a:moveTo>
                    <a:pt x="48806" y="0"/>
                  </a:moveTo>
                  <a:cubicBezTo>
                    <a:pt x="21895" y="0"/>
                    <a:pt x="0" y="21895"/>
                    <a:pt x="0" y="48806"/>
                  </a:cubicBezTo>
                  <a:cubicBezTo>
                    <a:pt x="0" y="75718"/>
                    <a:pt x="21895" y="97612"/>
                    <a:pt x="48806" y="97612"/>
                  </a:cubicBezTo>
                  <a:cubicBezTo>
                    <a:pt x="75718" y="97612"/>
                    <a:pt x="97613" y="75717"/>
                    <a:pt x="97613" y="48805"/>
                  </a:cubicBezTo>
                  <a:cubicBezTo>
                    <a:pt x="97613" y="21894"/>
                    <a:pt x="75718" y="0"/>
                    <a:pt x="48806" y="0"/>
                  </a:cubicBezTo>
                  <a:close/>
                  <a:moveTo>
                    <a:pt x="48806" y="70190"/>
                  </a:moveTo>
                  <a:cubicBezTo>
                    <a:pt x="37015" y="70190"/>
                    <a:pt x="27422" y="60597"/>
                    <a:pt x="27422" y="48805"/>
                  </a:cubicBezTo>
                  <a:cubicBezTo>
                    <a:pt x="27422" y="37014"/>
                    <a:pt x="37015" y="27422"/>
                    <a:pt x="48806" y="27422"/>
                  </a:cubicBezTo>
                  <a:cubicBezTo>
                    <a:pt x="60598" y="27422"/>
                    <a:pt x="70191" y="37015"/>
                    <a:pt x="70191" y="48806"/>
                  </a:cubicBezTo>
                  <a:cubicBezTo>
                    <a:pt x="70191" y="60598"/>
                    <a:pt x="60598" y="70190"/>
                    <a:pt x="48806" y="70190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147">
              <a:extLst>
                <a:ext uri="{FF2B5EF4-FFF2-40B4-BE49-F238E27FC236}">
                  <a16:creationId xmlns:a16="http://schemas.microsoft.com/office/drawing/2014/main" id="{B5014951-DB54-434D-868C-8EBC9143822E}"/>
                </a:ext>
              </a:extLst>
            </p:cNvPr>
            <p:cNvSpPr/>
            <p:nvPr/>
          </p:nvSpPr>
          <p:spPr>
            <a:xfrm>
              <a:off x="6344682" y="6135296"/>
              <a:ext cx="468000" cy="359227"/>
            </a:xfrm>
            <a:custGeom>
              <a:avLst/>
              <a:gdLst>
                <a:gd name="connsiteX0" fmla="*/ 468000 w 468000"/>
                <a:gd name="connsiteY0" fmla="*/ 315362 h 359226"/>
                <a:gd name="connsiteX1" fmla="*/ 423202 w 468000"/>
                <a:gd name="connsiteY1" fmla="*/ 259079 h 359226"/>
                <a:gd name="connsiteX2" fmla="*/ 423942 w 468000"/>
                <a:gd name="connsiteY2" fmla="*/ 249886 h 359226"/>
                <a:gd name="connsiteX3" fmla="*/ 388900 w 468000"/>
                <a:gd name="connsiteY3" fmla="*/ 196783 h 359226"/>
                <a:gd name="connsiteX4" fmla="*/ 388900 w 468000"/>
                <a:gd name="connsiteY4" fmla="*/ 166339 h 359226"/>
                <a:gd name="connsiteX5" fmla="*/ 406855 w 468000"/>
                <a:gd name="connsiteY5" fmla="*/ 166339 h 359226"/>
                <a:gd name="connsiteX6" fmla="*/ 406855 w 468000"/>
                <a:gd name="connsiteY6" fmla="*/ 89957 h 359226"/>
                <a:gd name="connsiteX7" fmla="*/ 322380 w 468000"/>
                <a:gd name="connsiteY7" fmla="*/ 89957 h 359226"/>
                <a:gd name="connsiteX8" fmla="*/ 322380 w 468000"/>
                <a:gd name="connsiteY8" fmla="*/ 41486 h 359226"/>
                <a:gd name="connsiteX9" fmla="*/ 280895 w 468000"/>
                <a:gd name="connsiteY9" fmla="*/ 0 h 359226"/>
                <a:gd name="connsiteX10" fmla="*/ 187105 w 468000"/>
                <a:gd name="connsiteY10" fmla="*/ 0 h 359226"/>
                <a:gd name="connsiteX11" fmla="*/ 145620 w 468000"/>
                <a:gd name="connsiteY11" fmla="*/ 41486 h 359226"/>
                <a:gd name="connsiteX12" fmla="*/ 145620 w 468000"/>
                <a:gd name="connsiteY12" fmla="*/ 89957 h 359226"/>
                <a:gd name="connsiteX13" fmla="*/ 61145 w 468000"/>
                <a:gd name="connsiteY13" fmla="*/ 89957 h 359226"/>
                <a:gd name="connsiteX14" fmla="*/ 61145 w 468000"/>
                <a:gd name="connsiteY14" fmla="*/ 166339 h 359226"/>
                <a:gd name="connsiteX15" fmla="*/ 79100 w 468000"/>
                <a:gd name="connsiteY15" fmla="*/ 166339 h 359226"/>
                <a:gd name="connsiteX16" fmla="*/ 79100 w 468000"/>
                <a:gd name="connsiteY16" fmla="*/ 196783 h 359226"/>
                <a:gd name="connsiteX17" fmla="*/ 44058 w 468000"/>
                <a:gd name="connsiteY17" fmla="*/ 249886 h 359226"/>
                <a:gd name="connsiteX18" fmla="*/ 44798 w 468000"/>
                <a:gd name="connsiteY18" fmla="*/ 259079 h 359226"/>
                <a:gd name="connsiteX19" fmla="*/ 0 w 468000"/>
                <a:gd name="connsiteY19" fmla="*/ 315362 h 359226"/>
                <a:gd name="connsiteX20" fmla="*/ 2441 w 468000"/>
                <a:gd name="connsiteY20" fmla="*/ 331998 h 359226"/>
                <a:gd name="connsiteX21" fmla="*/ 0 w 468000"/>
                <a:gd name="connsiteY21" fmla="*/ 331998 h 359226"/>
                <a:gd name="connsiteX22" fmla="*/ 0 w 468000"/>
                <a:gd name="connsiteY22" fmla="*/ 359419 h 359226"/>
                <a:gd name="connsiteX23" fmla="*/ 468000 w 468000"/>
                <a:gd name="connsiteY23" fmla="*/ 359419 h 359226"/>
                <a:gd name="connsiteX24" fmla="*/ 468000 w 468000"/>
                <a:gd name="connsiteY24" fmla="*/ 331998 h 359226"/>
                <a:gd name="connsiteX25" fmla="*/ 465559 w 468000"/>
                <a:gd name="connsiteY25" fmla="*/ 331998 h 359226"/>
                <a:gd name="connsiteX26" fmla="*/ 468000 w 468000"/>
                <a:gd name="connsiteY26" fmla="*/ 315362 h 359226"/>
                <a:gd name="connsiteX27" fmla="*/ 173043 w 468000"/>
                <a:gd name="connsiteY27" fmla="*/ 41485 h 359226"/>
                <a:gd name="connsiteX28" fmla="*/ 187106 w 468000"/>
                <a:gd name="connsiteY28" fmla="*/ 27421 h 359226"/>
                <a:gd name="connsiteX29" fmla="*/ 280895 w 468000"/>
                <a:gd name="connsiteY29" fmla="*/ 27421 h 359226"/>
                <a:gd name="connsiteX30" fmla="*/ 294958 w 468000"/>
                <a:gd name="connsiteY30" fmla="*/ 41485 h 359226"/>
                <a:gd name="connsiteX31" fmla="*/ 294958 w 468000"/>
                <a:gd name="connsiteY31" fmla="*/ 89957 h 359226"/>
                <a:gd name="connsiteX32" fmla="*/ 173043 w 468000"/>
                <a:gd name="connsiteY32" fmla="*/ 89957 h 359226"/>
                <a:gd name="connsiteX33" fmla="*/ 173043 w 468000"/>
                <a:gd name="connsiteY33" fmla="*/ 41485 h 359226"/>
                <a:gd name="connsiteX34" fmla="*/ 88567 w 468000"/>
                <a:gd name="connsiteY34" fmla="*/ 117378 h 359226"/>
                <a:gd name="connsiteX35" fmla="*/ 145620 w 468000"/>
                <a:gd name="connsiteY35" fmla="*/ 117378 h 359226"/>
                <a:gd name="connsiteX36" fmla="*/ 322379 w 468000"/>
                <a:gd name="connsiteY36" fmla="*/ 117378 h 359226"/>
                <a:gd name="connsiteX37" fmla="*/ 379432 w 468000"/>
                <a:gd name="connsiteY37" fmla="*/ 117378 h 359226"/>
                <a:gd name="connsiteX38" fmla="*/ 379432 w 468000"/>
                <a:gd name="connsiteY38" fmla="*/ 138916 h 359226"/>
                <a:gd name="connsiteX39" fmla="*/ 88567 w 468000"/>
                <a:gd name="connsiteY39" fmla="*/ 138916 h 359226"/>
                <a:gd name="connsiteX40" fmla="*/ 88567 w 468000"/>
                <a:gd name="connsiteY40" fmla="*/ 117378 h 359226"/>
                <a:gd name="connsiteX41" fmla="*/ 361478 w 468000"/>
                <a:gd name="connsiteY41" fmla="*/ 166339 h 359226"/>
                <a:gd name="connsiteX42" fmla="*/ 361478 w 468000"/>
                <a:gd name="connsiteY42" fmla="*/ 192325 h 359226"/>
                <a:gd name="connsiteX43" fmla="*/ 322116 w 468000"/>
                <a:gd name="connsiteY43" fmla="*/ 212582 h 359226"/>
                <a:gd name="connsiteX44" fmla="*/ 278058 w 468000"/>
                <a:gd name="connsiteY44" fmla="*/ 192119 h 359226"/>
                <a:gd name="connsiteX45" fmla="*/ 234000 w 468000"/>
                <a:gd name="connsiteY45" fmla="*/ 212582 h 359226"/>
                <a:gd name="connsiteX46" fmla="*/ 189942 w 468000"/>
                <a:gd name="connsiteY46" fmla="*/ 192119 h 359226"/>
                <a:gd name="connsiteX47" fmla="*/ 145884 w 468000"/>
                <a:gd name="connsiteY47" fmla="*/ 212582 h 359226"/>
                <a:gd name="connsiteX48" fmla="*/ 106522 w 468000"/>
                <a:gd name="connsiteY48" fmla="*/ 192325 h 359226"/>
                <a:gd name="connsiteX49" fmla="*/ 106522 w 468000"/>
                <a:gd name="connsiteY49" fmla="*/ 166339 h 359226"/>
                <a:gd name="connsiteX50" fmla="*/ 361478 w 468000"/>
                <a:gd name="connsiteY50" fmla="*/ 166339 h 359226"/>
                <a:gd name="connsiteX51" fmla="*/ 83136 w 468000"/>
                <a:gd name="connsiteY51" fmla="*/ 331998 h 359226"/>
                <a:gd name="connsiteX52" fmla="*/ 32402 w 468000"/>
                <a:gd name="connsiteY52" fmla="*/ 331998 h 359226"/>
                <a:gd name="connsiteX53" fmla="*/ 27422 w 468000"/>
                <a:gd name="connsiteY53" fmla="*/ 315362 h 359226"/>
                <a:gd name="connsiteX54" fmla="*/ 57769 w 468000"/>
                <a:gd name="connsiteY54" fmla="*/ 285015 h 359226"/>
                <a:gd name="connsiteX55" fmla="*/ 88116 w 468000"/>
                <a:gd name="connsiteY55" fmla="*/ 315362 h 359226"/>
                <a:gd name="connsiteX56" fmla="*/ 83136 w 468000"/>
                <a:gd name="connsiteY56" fmla="*/ 331998 h 359226"/>
                <a:gd name="connsiteX57" fmla="*/ 101826 w 468000"/>
                <a:gd name="connsiteY57" fmla="*/ 278056 h 359226"/>
                <a:gd name="connsiteX58" fmla="*/ 73108 w 468000"/>
                <a:gd name="connsiteY58" fmla="*/ 259676 h 359226"/>
                <a:gd name="connsiteX59" fmla="*/ 71479 w 468000"/>
                <a:gd name="connsiteY59" fmla="*/ 249886 h 359226"/>
                <a:gd name="connsiteX60" fmla="*/ 101827 w 468000"/>
                <a:gd name="connsiteY60" fmla="*/ 219540 h 359226"/>
                <a:gd name="connsiteX61" fmla="*/ 132173 w 468000"/>
                <a:gd name="connsiteY61" fmla="*/ 249886 h 359226"/>
                <a:gd name="connsiteX62" fmla="*/ 130544 w 468000"/>
                <a:gd name="connsiteY62" fmla="*/ 259676 h 359226"/>
                <a:gd name="connsiteX63" fmla="*/ 101826 w 468000"/>
                <a:gd name="connsiteY63" fmla="*/ 278056 h 359226"/>
                <a:gd name="connsiteX64" fmla="*/ 171251 w 468000"/>
                <a:gd name="connsiteY64" fmla="*/ 331998 h 359226"/>
                <a:gd name="connsiteX65" fmla="*/ 120517 w 468000"/>
                <a:gd name="connsiteY65" fmla="*/ 331998 h 359226"/>
                <a:gd name="connsiteX66" fmla="*/ 115538 w 468000"/>
                <a:gd name="connsiteY66" fmla="*/ 315362 h 359226"/>
                <a:gd name="connsiteX67" fmla="*/ 145884 w 468000"/>
                <a:gd name="connsiteY67" fmla="*/ 285015 h 359226"/>
                <a:gd name="connsiteX68" fmla="*/ 176231 w 468000"/>
                <a:gd name="connsiteY68" fmla="*/ 315362 h 359226"/>
                <a:gd name="connsiteX69" fmla="*/ 171251 w 468000"/>
                <a:gd name="connsiteY69" fmla="*/ 331998 h 359226"/>
                <a:gd name="connsiteX70" fmla="*/ 189941 w 468000"/>
                <a:gd name="connsiteY70" fmla="*/ 278056 h 359226"/>
                <a:gd name="connsiteX71" fmla="*/ 161223 w 468000"/>
                <a:gd name="connsiteY71" fmla="*/ 259676 h 359226"/>
                <a:gd name="connsiteX72" fmla="*/ 159594 w 468000"/>
                <a:gd name="connsiteY72" fmla="*/ 249886 h 359226"/>
                <a:gd name="connsiteX73" fmla="*/ 189941 w 468000"/>
                <a:gd name="connsiteY73" fmla="*/ 219540 h 359226"/>
                <a:gd name="connsiteX74" fmla="*/ 220288 w 468000"/>
                <a:gd name="connsiteY74" fmla="*/ 249886 h 359226"/>
                <a:gd name="connsiteX75" fmla="*/ 218659 w 468000"/>
                <a:gd name="connsiteY75" fmla="*/ 259676 h 359226"/>
                <a:gd name="connsiteX76" fmla="*/ 189941 w 468000"/>
                <a:gd name="connsiteY76" fmla="*/ 278056 h 359226"/>
                <a:gd name="connsiteX77" fmla="*/ 259367 w 468000"/>
                <a:gd name="connsiteY77" fmla="*/ 331998 h 359226"/>
                <a:gd name="connsiteX78" fmla="*/ 208632 w 468000"/>
                <a:gd name="connsiteY78" fmla="*/ 331998 h 359226"/>
                <a:gd name="connsiteX79" fmla="*/ 203653 w 468000"/>
                <a:gd name="connsiteY79" fmla="*/ 315362 h 359226"/>
                <a:gd name="connsiteX80" fmla="*/ 234000 w 468000"/>
                <a:gd name="connsiteY80" fmla="*/ 285015 h 359226"/>
                <a:gd name="connsiteX81" fmla="*/ 264347 w 468000"/>
                <a:gd name="connsiteY81" fmla="*/ 315362 h 359226"/>
                <a:gd name="connsiteX82" fmla="*/ 259367 w 468000"/>
                <a:gd name="connsiteY82" fmla="*/ 331998 h 359226"/>
                <a:gd name="connsiteX83" fmla="*/ 278058 w 468000"/>
                <a:gd name="connsiteY83" fmla="*/ 278056 h 359226"/>
                <a:gd name="connsiteX84" fmla="*/ 249340 w 468000"/>
                <a:gd name="connsiteY84" fmla="*/ 259676 h 359226"/>
                <a:gd name="connsiteX85" fmla="*/ 247710 w 468000"/>
                <a:gd name="connsiteY85" fmla="*/ 249886 h 359226"/>
                <a:gd name="connsiteX86" fmla="*/ 278057 w 468000"/>
                <a:gd name="connsiteY86" fmla="*/ 219540 h 359226"/>
                <a:gd name="connsiteX87" fmla="*/ 308404 w 468000"/>
                <a:gd name="connsiteY87" fmla="*/ 249886 h 359226"/>
                <a:gd name="connsiteX88" fmla="*/ 306776 w 468000"/>
                <a:gd name="connsiteY88" fmla="*/ 259676 h 359226"/>
                <a:gd name="connsiteX89" fmla="*/ 278058 w 468000"/>
                <a:gd name="connsiteY89" fmla="*/ 278056 h 359226"/>
                <a:gd name="connsiteX90" fmla="*/ 347483 w 468000"/>
                <a:gd name="connsiteY90" fmla="*/ 331998 h 359226"/>
                <a:gd name="connsiteX91" fmla="*/ 296749 w 468000"/>
                <a:gd name="connsiteY91" fmla="*/ 331998 h 359226"/>
                <a:gd name="connsiteX92" fmla="*/ 291769 w 468000"/>
                <a:gd name="connsiteY92" fmla="*/ 315362 h 359226"/>
                <a:gd name="connsiteX93" fmla="*/ 322116 w 468000"/>
                <a:gd name="connsiteY93" fmla="*/ 285015 h 359226"/>
                <a:gd name="connsiteX94" fmla="*/ 352463 w 468000"/>
                <a:gd name="connsiteY94" fmla="*/ 315362 h 359226"/>
                <a:gd name="connsiteX95" fmla="*/ 347483 w 468000"/>
                <a:gd name="connsiteY95" fmla="*/ 331998 h 359226"/>
                <a:gd name="connsiteX96" fmla="*/ 366173 w 468000"/>
                <a:gd name="connsiteY96" fmla="*/ 278056 h 359226"/>
                <a:gd name="connsiteX97" fmla="*/ 337455 w 468000"/>
                <a:gd name="connsiteY97" fmla="*/ 259676 h 359226"/>
                <a:gd name="connsiteX98" fmla="*/ 335826 w 468000"/>
                <a:gd name="connsiteY98" fmla="*/ 249886 h 359226"/>
                <a:gd name="connsiteX99" fmla="*/ 366173 w 468000"/>
                <a:gd name="connsiteY99" fmla="*/ 219540 h 359226"/>
                <a:gd name="connsiteX100" fmla="*/ 396519 w 468000"/>
                <a:gd name="connsiteY100" fmla="*/ 249886 h 359226"/>
                <a:gd name="connsiteX101" fmla="*/ 394891 w 468000"/>
                <a:gd name="connsiteY101" fmla="*/ 259676 h 359226"/>
                <a:gd name="connsiteX102" fmla="*/ 366173 w 468000"/>
                <a:gd name="connsiteY102" fmla="*/ 278056 h 359226"/>
                <a:gd name="connsiteX103" fmla="*/ 435598 w 468000"/>
                <a:gd name="connsiteY103" fmla="*/ 331998 h 359226"/>
                <a:gd name="connsiteX104" fmla="*/ 384863 w 468000"/>
                <a:gd name="connsiteY104" fmla="*/ 331998 h 359226"/>
                <a:gd name="connsiteX105" fmla="*/ 379883 w 468000"/>
                <a:gd name="connsiteY105" fmla="*/ 315362 h 359226"/>
                <a:gd name="connsiteX106" fmla="*/ 410230 w 468000"/>
                <a:gd name="connsiteY106" fmla="*/ 285015 h 359226"/>
                <a:gd name="connsiteX107" fmla="*/ 440578 w 468000"/>
                <a:gd name="connsiteY107" fmla="*/ 315362 h 359226"/>
                <a:gd name="connsiteX108" fmla="*/ 435598 w 468000"/>
                <a:gd name="connsiteY108" fmla="*/ 331998 h 359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468000" h="359226">
                  <a:moveTo>
                    <a:pt x="468000" y="315362"/>
                  </a:moveTo>
                  <a:cubicBezTo>
                    <a:pt x="468000" y="287968"/>
                    <a:pt x="448828" y="264984"/>
                    <a:pt x="423202" y="259079"/>
                  </a:cubicBezTo>
                  <a:cubicBezTo>
                    <a:pt x="423691" y="256048"/>
                    <a:pt x="423942" y="252974"/>
                    <a:pt x="423942" y="249886"/>
                  </a:cubicBezTo>
                  <a:cubicBezTo>
                    <a:pt x="423942" y="226098"/>
                    <a:pt x="409486" y="205627"/>
                    <a:pt x="388900" y="196783"/>
                  </a:cubicBezTo>
                  <a:lnTo>
                    <a:pt x="388900" y="166339"/>
                  </a:lnTo>
                  <a:lnTo>
                    <a:pt x="406855" y="166339"/>
                  </a:lnTo>
                  <a:lnTo>
                    <a:pt x="406855" y="89957"/>
                  </a:lnTo>
                  <a:lnTo>
                    <a:pt x="322380" y="89957"/>
                  </a:lnTo>
                  <a:lnTo>
                    <a:pt x="322380" y="41486"/>
                  </a:lnTo>
                  <a:cubicBezTo>
                    <a:pt x="322380" y="18611"/>
                    <a:pt x="303770" y="0"/>
                    <a:pt x="280895" y="0"/>
                  </a:cubicBezTo>
                  <a:lnTo>
                    <a:pt x="187105" y="0"/>
                  </a:lnTo>
                  <a:cubicBezTo>
                    <a:pt x="164231" y="0"/>
                    <a:pt x="145620" y="18610"/>
                    <a:pt x="145620" y="41486"/>
                  </a:cubicBezTo>
                  <a:lnTo>
                    <a:pt x="145620" y="89957"/>
                  </a:lnTo>
                  <a:lnTo>
                    <a:pt x="61145" y="89957"/>
                  </a:lnTo>
                  <a:lnTo>
                    <a:pt x="61145" y="166339"/>
                  </a:lnTo>
                  <a:lnTo>
                    <a:pt x="79100" y="166339"/>
                  </a:lnTo>
                  <a:lnTo>
                    <a:pt x="79100" y="196783"/>
                  </a:lnTo>
                  <a:cubicBezTo>
                    <a:pt x="58514" y="205627"/>
                    <a:pt x="44058" y="226098"/>
                    <a:pt x="44058" y="249886"/>
                  </a:cubicBezTo>
                  <a:cubicBezTo>
                    <a:pt x="44058" y="252973"/>
                    <a:pt x="44308" y="256048"/>
                    <a:pt x="44798" y="259079"/>
                  </a:cubicBezTo>
                  <a:cubicBezTo>
                    <a:pt x="19172" y="264984"/>
                    <a:pt x="0" y="287968"/>
                    <a:pt x="0" y="315362"/>
                  </a:cubicBezTo>
                  <a:cubicBezTo>
                    <a:pt x="0" y="321065"/>
                    <a:pt x="838" y="326659"/>
                    <a:pt x="2441" y="331998"/>
                  </a:cubicBezTo>
                  <a:lnTo>
                    <a:pt x="0" y="331998"/>
                  </a:lnTo>
                  <a:lnTo>
                    <a:pt x="0" y="359419"/>
                  </a:lnTo>
                  <a:lnTo>
                    <a:pt x="468000" y="359419"/>
                  </a:lnTo>
                  <a:lnTo>
                    <a:pt x="468000" y="331998"/>
                  </a:lnTo>
                  <a:lnTo>
                    <a:pt x="465559" y="331998"/>
                  </a:lnTo>
                  <a:cubicBezTo>
                    <a:pt x="467162" y="326659"/>
                    <a:pt x="468000" y="321065"/>
                    <a:pt x="468000" y="315362"/>
                  </a:cubicBezTo>
                  <a:close/>
                  <a:moveTo>
                    <a:pt x="173043" y="41485"/>
                  </a:moveTo>
                  <a:cubicBezTo>
                    <a:pt x="173043" y="33731"/>
                    <a:pt x="179351" y="27421"/>
                    <a:pt x="187106" y="27421"/>
                  </a:cubicBezTo>
                  <a:lnTo>
                    <a:pt x="280895" y="27421"/>
                  </a:lnTo>
                  <a:cubicBezTo>
                    <a:pt x="288649" y="27421"/>
                    <a:pt x="294958" y="33730"/>
                    <a:pt x="294958" y="41485"/>
                  </a:cubicBezTo>
                  <a:lnTo>
                    <a:pt x="294958" y="89957"/>
                  </a:lnTo>
                  <a:lnTo>
                    <a:pt x="173043" y="89957"/>
                  </a:lnTo>
                  <a:lnTo>
                    <a:pt x="173043" y="41485"/>
                  </a:lnTo>
                  <a:close/>
                  <a:moveTo>
                    <a:pt x="88567" y="117378"/>
                  </a:moveTo>
                  <a:lnTo>
                    <a:pt x="145620" y="117378"/>
                  </a:lnTo>
                  <a:lnTo>
                    <a:pt x="322379" y="117378"/>
                  </a:lnTo>
                  <a:lnTo>
                    <a:pt x="379432" y="117378"/>
                  </a:lnTo>
                  <a:lnTo>
                    <a:pt x="379432" y="138916"/>
                  </a:lnTo>
                  <a:lnTo>
                    <a:pt x="88567" y="138916"/>
                  </a:lnTo>
                  <a:lnTo>
                    <a:pt x="88567" y="117378"/>
                  </a:lnTo>
                  <a:close/>
                  <a:moveTo>
                    <a:pt x="361478" y="166339"/>
                  </a:moveTo>
                  <a:lnTo>
                    <a:pt x="361478" y="192325"/>
                  </a:lnTo>
                  <a:cubicBezTo>
                    <a:pt x="345741" y="193598"/>
                    <a:pt x="331770" y="201198"/>
                    <a:pt x="322116" y="212582"/>
                  </a:cubicBezTo>
                  <a:cubicBezTo>
                    <a:pt x="311511" y="200076"/>
                    <a:pt x="295700" y="192119"/>
                    <a:pt x="278058" y="192119"/>
                  </a:cubicBezTo>
                  <a:cubicBezTo>
                    <a:pt x="260415" y="192119"/>
                    <a:pt x="244605" y="200077"/>
                    <a:pt x="234000" y="212582"/>
                  </a:cubicBezTo>
                  <a:cubicBezTo>
                    <a:pt x="223395" y="200076"/>
                    <a:pt x="207585" y="192119"/>
                    <a:pt x="189942" y="192119"/>
                  </a:cubicBezTo>
                  <a:cubicBezTo>
                    <a:pt x="172300" y="192119"/>
                    <a:pt x="156489" y="200077"/>
                    <a:pt x="145884" y="212582"/>
                  </a:cubicBezTo>
                  <a:cubicBezTo>
                    <a:pt x="136231" y="201198"/>
                    <a:pt x="122260" y="193598"/>
                    <a:pt x="106522" y="192325"/>
                  </a:cubicBezTo>
                  <a:lnTo>
                    <a:pt x="106522" y="166339"/>
                  </a:lnTo>
                  <a:lnTo>
                    <a:pt x="361478" y="166339"/>
                  </a:lnTo>
                  <a:close/>
                  <a:moveTo>
                    <a:pt x="83136" y="331998"/>
                  </a:moveTo>
                  <a:lnTo>
                    <a:pt x="32402" y="331998"/>
                  </a:lnTo>
                  <a:cubicBezTo>
                    <a:pt x="29167" y="327086"/>
                    <a:pt x="27422" y="321339"/>
                    <a:pt x="27422" y="315362"/>
                  </a:cubicBezTo>
                  <a:cubicBezTo>
                    <a:pt x="27422" y="298628"/>
                    <a:pt x="41036" y="285015"/>
                    <a:pt x="57769" y="285015"/>
                  </a:cubicBezTo>
                  <a:cubicBezTo>
                    <a:pt x="74502" y="285015"/>
                    <a:pt x="88116" y="298629"/>
                    <a:pt x="88116" y="315362"/>
                  </a:cubicBezTo>
                  <a:cubicBezTo>
                    <a:pt x="88116" y="321339"/>
                    <a:pt x="86371" y="327086"/>
                    <a:pt x="83136" y="331998"/>
                  </a:cubicBezTo>
                  <a:close/>
                  <a:moveTo>
                    <a:pt x="101826" y="278056"/>
                  </a:moveTo>
                  <a:cubicBezTo>
                    <a:pt x="94414" y="269316"/>
                    <a:pt x="84458" y="262807"/>
                    <a:pt x="73108" y="259676"/>
                  </a:cubicBezTo>
                  <a:cubicBezTo>
                    <a:pt x="72037" y="256537"/>
                    <a:pt x="71479" y="253227"/>
                    <a:pt x="71479" y="249886"/>
                  </a:cubicBezTo>
                  <a:cubicBezTo>
                    <a:pt x="71480" y="233153"/>
                    <a:pt x="85094" y="219540"/>
                    <a:pt x="101827" y="219540"/>
                  </a:cubicBezTo>
                  <a:cubicBezTo>
                    <a:pt x="118560" y="219540"/>
                    <a:pt x="132173" y="233154"/>
                    <a:pt x="132173" y="249886"/>
                  </a:cubicBezTo>
                  <a:cubicBezTo>
                    <a:pt x="132173" y="253227"/>
                    <a:pt x="131615" y="256537"/>
                    <a:pt x="130544" y="259676"/>
                  </a:cubicBezTo>
                  <a:cubicBezTo>
                    <a:pt x="119195" y="262807"/>
                    <a:pt x="109239" y="269316"/>
                    <a:pt x="101826" y="278056"/>
                  </a:cubicBezTo>
                  <a:close/>
                  <a:moveTo>
                    <a:pt x="171251" y="331998"/>
                  </a:moveTo>
                  <a:lnTo>
                    <a:pt x="120517" y="331998"/>
                  </a:lnTo>
                  <a:cubicBezTo>
                    <a:pt x="117282" y="327086"/>
                    <a:pt x="115538" y="321339"/>
                    <a:pt x="115538" y="315362"/>
                  </a:cubicBezTo>
                  <a:cubicBezTo>
                    <a:pt x="115538" y="298628"/>
                    <a:pt x="129152" y="285015"/>
                    <a:pt x="145884" y="285015"/>
                  </a:cubicBezTo>
                  <a:cubicBezTo>
                    <a:pt x="162617" y="285015"/>
                    <a:pt x="176231" y="298629"/>
                    <a:pt x="176231" y="315362"/>
                  </a:cubicBezTo>
                  <a:cubicBezTo>
                    <a:pt x="176231" y="321339"/>
                    <a:pt x="174486" y="327086"/>
                    <a:pt x="171251" y="331998"/>
                  </a:cubicBezTo>
                  <a:close/>
                  <a:moveTo>
                    <a:pt x="189941" y="278056"/>
                  </a:moveTo>
                  <a:cubicBezTo>
                    <a:pt x="182529" y="269316"/>
                    <a:pt x="172573" y="262807"/>
                    <a:pt x="161223" y="259676"/>
                  </a:cubicBezTo>
                  <a:cubicBezTo>
                    <a:pt x="160153" y="256537"/>
                    <a:pt x="159594" y="253227"/>
                    <a:pt x="159594" y="249886"/>
                  </a:cubicBezTo>
                  <a:cubicBezTo>
                    <a:pt x="159594" y="233153"/>
                    <a:pt x="173208" y="219540"/>
                    <a:pt x="189941" y="219540"/>
                  </a:cubicBezTo>
                  <a:cubicBezTo>
                    <a:pt x="206675" y="219540"/>
                    <a:pt x="220288" y="233154"/>
                    <a:pt x="220288" y="249886"/>
                  </a:cubicBezTo>
                  <a:cubicBezTo>
                    <a:pt x="220289" y="253227"/>
                    <a:pt x="219731" y="256537"/>
                    <a:pt x="218659" y="259676"/>
                  </a:cubicBezTo>
                  <a:cubicBezTo>
                    <a:pt x="207310" y="262807"/>
                    <a:pt x="197354" y="269316"/>
                    <a:pt x="189941" y="278056"/>
                  </a:cubicBezTo>
                  <a:close/>
                  <a:moveTo>
                    <a:pt x="259367" y="331998"/>
                  </a:moveTo>
                  <a:lnTo>
                    <a:pt x="208632" y="331998"/>
                  </a:lnTo>
                  <a:cubicBezTo>
                    <a:pt x="205398" y="327086"/>
                    <a:pt x="203653" y="321339"/>
                    <a:pt x="203653" y="315362"/>
                  </a:cubicBezTo>
                  <a:cubicBezTo>
                    <a:pt x="203653" y="298628"/>
                    <a:pt x="217267" y="285015"/>
                    <a:pt x="234000" y="285015"/>
                  </a:cubicBezTo>
                  <a:cubicBezTo>
                    <a:pt x="250733" y="285015"/>
                    <a:pt x="264347" y="298629"/>
                    <a:pt x="264347" y="315362"/>
                  </a:cubicBezTo>
                  <a:cubicBezTo>
                    <a:pt x="264347" y="321339"/>
                    <a:pt x="262602" y="327086"/>
                    <a:pt x="259367" y="331998"/>
                  </a:cubicBezTo>
                  <a:close/>
                  <a:moveTo>
                    <a:pt x="278058" y="278056"/>
                  </a:moveTo>
                  <a:cubicBezTo>
                    <a:pt x="270646" y="269316"/>
                    <a:pt x="260690" y="262807"/>
                    <a:pt x="249340" y="259676"/>
                  </a:cubicBezTo>
                  <a:cubicBezTo>
                    <a:pt x="248269" y="256537"/>
                    <a:pt x="247710" y="253227"/>
                    <a:pt x="247710" y="249886"/>
                  </a:cubicBezTo>
                  <a:cubicBezTo>
                    <a:pt x="247710" y="233153"/>
                    <a:pt x="261324" y="219540"/>
                    <a:pt x="278057" y="219540"/>
                  </a:cubicBezTo>
                  <a:cubicBezTo>
                    <a:pt x="294790" y="219540"/>
                    <a:pt x="308404" y="233154"/>
                    <a:pt x="308404" y="249886"/>
                  </a:cubicBezTo>
                  <a:cubicBezTo>
                    <a:pt x="308405" y="253227"/>
                    <a:pt x="307846" y="256537"/>
                    <a:pt x="306776" y="259676"/>
                  </a:cubicBezTo>
                  <a:cubicBezTo>
                    <a:pt x="295427" y="262807"/>
                    <a:pt x="285470" y="269316"/>
                    <a:pt x="278058" y="278056"/>
                  </a:cubicBezTo>
                  <a:close/>
                  <a:moveTo>
                    <a:pt x="347483" y="331998"/>
                  </a:moveTo>
                  <a:lnTo>
                    <a:pt x="296749" y="331998"/>
                  </a:lnTo>
                  <a:cubicBezTo>
                    <a:pt x="293515" y="327086"/>
                    <a:pt x="291769" y="321339"/>
                    <a:pt x="291769" y="315362"/>
                  </a:cubicBezTo>
                  <a:cubicBezTo>
                    <a:pt x="291769" y="298628"/>
                    <a:pt x="305383" y="285015"/>
                    <a:pt x="322116" y="285015"/>
                  </a:cubicBezTo>
                  <a:cubicBezTo>
                    <a:pt x="338849" y="285015"/>
                    <a:pt x="352463" y="298629"/>
                    <a:pt x="352463" y="315362"/>
                  </a:cubicBezTo>
                  <a:cubicBezTo>
                    <a:pt x="352463" y="321339"/>
                    <a:pt x="350718" y="327086"/>
                    <a:pt x="347483" y="331998"/>
                  </a:cubicBezTo>
                  <a:close/>
                  <a:moveTo>
                    <a:pt x="366173" y="278056"/>
                  </a:moveTo>
                  <a:cubicBezTo>
                    <a:pt x="358761" y="269316"/>
                    <a:pt x="348805" y="262807"/>
                    <a:pt x="337455" y="259676"/>
                  </a:cubicBezTo>
                  <a:cubicBezTo>
                    <a:pt x="336385" y="256537"/>
                    <a:pt x="335826" y="253227"/>
                    <a:pt x="335826" y="249886"/>
                  </a:cubicBezTo>
                  <a:cubicBezTo>
                    <a:pt x="335826" y="233153"/>
                    <a:pt x="349440" y="219540"/>
                    <a:pt x="366173" y="219540"/>
                  </a:cubicBezTo>
                  <a:cubicBezTo>
                    <a:pt x="382905" y="219540"/>
                    <a:pt x="396519" y="233154"/>
                    <a:pt x="396519" y="249886"/>
                  </a:cubicBezTo>
                  <a:cubicBezTo>
                    <a:pt x="396520" y="253227"/>
                    <a:pt x="395962" y="256537"/>
                    <a:pt x="394891" y="259676"/>
                  </a:cubicBezTo>
                  <a:cubicBezTo>
                    <a:pt x="383542" y="262807"/>
                    <a:pt x="373586" y="269316"/>
                    <a:pt x="366173" y="278056"/>
                  </a:cubicBezTo>
                  <a:close/>
                  <a:moveTo>
                    <a:pt x="435598" y="331998"/>
                  </a:moveTo>
                  <a:lnTo>
                    <a:pt x="384863" y="331998"/>
                  </a:lnTo>
                  <a:cubicBezTo>
                    <a:pt x="381629" y="327086"/>
                    <a:pt x="379883" y="321339"/>
                    <a:pt x="379883" y="315362"/>
                  </a:cubicBezTo>
                  <a:cubicBezTo>
                    <a:pt x="379883" y="298628"/>
                    <a:pt x="393497" y="285015"/>
                    <a:pt x="410230" y="285015"/>
                  </a:cubicBezTo>
                  <a:cubicBezTo>
                    <a:pt x="426964" y="285015"/>
                    <a:pt x="440578" y="298628"/>
                    <a:pt x="440578" y="315362"/>
                  </a:cubicBezTo>
                  <a:cubicBezTo>
                    <a:pt x="440578" y="321339"/>
                    <a:pt x="438833" y="327086"/>
                    <a:pt x="435598" y="33199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aphic 57">
            <a:extLst>
              <a:ext uri="{FF2B5EF4-FFF2-40B4-BE49-F238E27FC236}">
                <a16:creationId xmlns:a16="http://schemas.microsoft.com/office/drawing/2014/main" id="{D0646CB6-D457-4803-9032-7CBD0C151B51}"/>
              </a:ext>
            </a:extLst>
          </p:cNvPr>
          <p:cNvGrpSpPr/>
          <p:nvPr/>
        </p:nvGrpSpPr>
        <p:grpSpPr>
          <a:xfrm>
            <a:off x="1993124" y="4094223"/>
            <a:ext cx="363412" cy="363412"/>
            <a:chOff x="5595979" y="1915053"/>
            <a:chExt cx="432000" cy="432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6" name="Freeform 155">
              <a:extLst>
                <a:ext uri="{FF2B5EF4-FFF2-40B4-BE49-F238E27FC236}">
                  <a16:creationId xmlns:a16="http://schemas.microsoft.com/office/drawing/2014/main" id="{95F84A9E-2DD2-4593-9F8D-88B56D41E1BE}"/>
                </a:ext>
              </a:extLst>
            </p:cNvPr>
            <p:cNvSpPr/>
            <p:nvPr/>
          </p:nvSpPr>
          <p:spPr>
            <a:xfrm>
              <a:off x="5595979" y="1915053"/>
              <a:ext cx="318938" cy="432000"/>
            </a:xfrm>
            <a:custGeom>
              <a:avLst/>
              <a:gdLst>
                <a:gd name="connsiteX0" fmla="*/ 318951 w 318937"/>
                <a:gd name="connsiteY0" fmla="*/ 159475 h 432000"/>
                <a:gd name="connsiteX1" fmla="*/ 305764 w 318937"/>
                <a:gd name="connsiteY1" fmla="*/ 125893 h 432000"/>
                <a:gd name="connsiteX2" fmla="*/ 302956 w 318937"/>
                <a:gd name="connsiteY2" fmla="*/ 115412 h 432000"/>
                <a:gd name="connsiteX3" fmla="*/ 297587 w 318937"/>
                <a:gd name="connsiteY3" fmla="*/ 79738 h 432000"/>
                <a:gd name="connsiteX4" fmla="*/ 269374 w 318937"/>
                <a:gd name="connsiteY4" fmla="*/ 57250 h 432000"/>
                <a:gd name="connsiteX5" fmla="*/ 261704 w 318937"/>
                <a:gd name="connsiteY5" fmla="*/ 49577 h 432000"/>
                <a:gd name="connsiteX6" fmla="*/ 239213 w 318937"/>
                <a:gd name="connsiteY6" fmla="*/ 21367 h 432000"/>
                <a:gd name="connsiteX7" fmla="*/ 203538 w 318937"/>
                <a:gd name="connsiteY7" fmla="*/ 15995 h 432000"/>
                <a:gd name="connsiteX8" fmla="*/ 193057 w 318937"/>
                <a:gd name="connsiteY8" fmla="*/ 13187 h 432000"/>
                <a:gd name="connsiteX9" fmla="*/ 159475 w 318937"/>
                <a:gd name="connsiteY9" fmla="*/ 0 h 432000"/>
                <a:gd name="connsiteX10" fmla="*/ 125893 w 318937"/>
                <a:gd name="connsiteY10" fmla="*/ 13187 h 432000"/>
                <a:gd name="connsiteX11" fmla="*/ 115416 w 318937"/>
                <a:gd name="connsiteY11" fmla="*/ 15995 h 432000"/>
                <a:gd name="connsiteX12" fmla="*/ 79738 w 318937"/>
                <a:gd name="connsiteY12" fmla="*/ 21367 h 432000"/>
                <a:gd name="connsiteX13" fmla="*/ 57250 w 318937"/>
                <a:gd name="connsiteY13" fmla="*/ 49577 h 432000"/>
                <a:gd name="connsiteX14" fmla="*/ 49577 w 318937"/>
                <a:gd name="connsiteY14" fmla="*/ 57250 h 432000"/>
                <a:gd name="connsiteX15" fmla="*/ 21364 w 318937"/>
                <a:gd name="connsiteY15" fmla="*/ 79738 h 432000"/>
                <a:gd name="connsiteX16" fmla="*/ 15995 w 318937"/>
                <a:gd name="connsiteY16" fmla="*/ 115412 h 432000"/>
                <a:gd name="connsiteX17" fmla="*/ 13187 w 318937"/>
                <a:gd name="connsiteY17" fmla="*/ 125893 h 432000"/>
                <a:gd name="connsiteX18" fmla="*/ 0 w 318937"/>
                <a:gd name="connsiteY18" fmla="*/ 159475 h 432000"/>
                <a:gd name="connsiteX19" fmla="*/ 13187 w 318937"/>
                <a:gd name="connsiteY19" fmla="*/ 193057 h 432000"/>
                <a:gd name="connsiteX20" fmla="*/ 15995 w 318937"/>
                <a:gd name="connsiteY20" fmla="*/ 203538 h 432000"/>
                <a:gd name="connsiteX21" fmla="*/ 21367 w 318937"/>
                <a:gd name="connsiteY21" fmla="*/ 239213 h 432000"/>
                <a:gd name="connsiteX22" fmla="*/ 49577 w 318937"/>
                <a:gd name="connsiteY22" fmla="*/ 261704 h 432000"/>
                <a:gd name="connsiteX23" fmla="*/ 57250 w 318937"/>
                <a:gd name="connsiteY23" fmla="*/ 269374 h 432000"/>
                <a:gd name="connsiteX24" fmla="*/ 79738 w 318937"/>
                <a:gd name="connsiteY24" fmla="*/ 297587 h 432000"/>
                <a:gd name="connsiteX25" fmla="*/ 87163 w 318937"/>
                <a:gd name="connsiteY25" fmla="*/ 301077 h 432000"/>
                <a:gd name="connsiteX26" fmla="*/ 87163 w 318937"/>
                <a:gd name="connsiteY26" fmla="*/ 419189 h 432000"/>
                <a:gd name="connsiteX27" fmla="*/ 93838 w 318937"/>
                <a:gd name="connsiteY27" fmla="*/ 430434 h 432000"/>
                <a:gd name="connsiteX28" fmla="*/ 106909 w 318937"/>
                <a:gd name="connsiteY28" fmla="*/ 429960 h 432000"/>
                <a:gd name="connsiteX29" fmla="*/ 159475 w 318937"/>
                <a:gd name="connsiteY29" fmla="*/ 396104 h 432000"/>
                <a:gd name="connsiteX30" fmla="*/ 212048 w 318937"/>
                <a:gd name="connsiteY30" fmla="*/ 429960 h 432000"/>
                <a:gd name="connsiteX31" fmla="*/ 218986 w 318937"/>
                <a:gd name="connsiteY31" fmla="*/ 432000 h 432000"/>
                <a:gd name="connsiteX32" fmla="*/ 225120 w 318937"/>
                <a:gd name="connsiteY32" fmla="*/ 430434 h 432000"/>
                <a:gd name="connsiteX33" fmla="*/ 231794 w 318937"/>
                <a:gd name="connsiteY33" fmla="*/ 419189 h 432000"/>
                <a:gd name="connsiteX34" fmla="*/ 231794 w 318937"/>
                <a:gd name="connsiteY34" fmla="*/ 301074 h 432000"/>
                <a:gd name="connsiteX35" fmla="*/ 239213 w 318937"/>
                <a:gd name="connsiteY35" fmla="*/ 297587 h 432000"/>
                <a:gd name="connsiteX36" fmla="*/ 261704 w 318937"/>
                <a:gd name="connsiteY36" fmla="*/ 269374 h 432000"/>
                <a:gd name="connsiteX37" fmla="*/ 269374 w 318937"/>
                <a:gd name="connsiteY37" fmla="*/ 261704 h 432000"/>
                <a:gd name="connsiteX38" fmla="*/ 297587 w 318937"/>
                <a:gd name="connsiteY38" fmla="*/ 239213 h 432000"/>
                <a:gd name="connsiteX39" fmla="*/ 302956 w 318937"/>
                <a:gd name="connsiteY39" fmla="*/ 203538 h 432000"/>
                <a:gd name="connsiteX40" fmla="*/ 305764 w 318937"/>
                <a:gd name="connsiteY40" fmla="*/ 193057 h 432000"/>
                <a:gd name="connsiteX41" fmla="*/ 318951 w 318937"/>
                <a:gd name="connsiteY41" fmla="*/ 159475 h 432000"/>
                <a:gd name="connsiteX42" fmla="*/ 286990 w 318937"/>
                <a:gd name="connsiteY42" fmla="*/ 175622 h 432000"/>
                <a:gd name="connsiteX43" fmla="*/ 277983 w 318937"/>
                <a:gd name="connsiteY43" fmla="*/ 209250 h 432000"/>
                <a:gd name="connsiteX44" fmla="*/ 275399 w 318937"/>
                <a:gd name="connsiteY44" fmla="*/ 226402 h 432000"/>
                <a:gd name="connsiteX45" fmla="*/ 261833 w 318937"/>
                <a:gd name="connsiteY45" fmla="*/ 237216 h 432000"/>
                <a:gd name="connsiteX46" fmla="*/ 237219 w 318937"/>
                <a:gd name="connsiteY46" fmla="*/ 261833 h 432000"/>
                <a:gd name="connsiteX47" fmla="*/ 226405 w 318937"/>
                <a:gd name="connsiteY47" fmla="*/ 275395 h 432000"/>
                <a:gd name="connsiteX48" fmla="*/ 209250 w 318937"/>
                <a:gd name="connsiteY48" fmla="*/ 277979 h 432000"/>
                <a:gd name="connsiteX49" fmla="*/ 175625 w 318937"/>
                <a:gd name="connsiteY49" fmla="*/ 286990 h 432000"/>
                <a:gd name="connsiteX50" fmla="*/ 159475 w 318937"/>
                <a:gd name="connsiteY50" fmla="*/ 293328 h 432000"/>
                <a:gd name="connsiteX51" fmla="*/ 143329 w 318937"/>
                <a:gd name="connsiteY51" fmla="*/ 286990 h 432000"/>
                <a:gd name="connsiteX52" fmla="*/ 118013 w 318937"/>
                <a:gd name="connsiteY52" fmla="*/ 277040 h 432000"/>
                <a:gd name="connsiteX53" fmla="*/ 109701 w 318937"/>
                <a:gd name="connsiteY53" fmla="*/ 277979 h 432000"/>
                <a:gd name="connsiteX54" fmla="*/ 92549 w 318937"/>
                <a:gd name="connsiteY54" fmla="*/ 275395 h 432000"/>
                <a:gd name="connsiteX55" fmla="*/ 81735 w 318937"/>
                <a:gd name="connsiteY55" fmla="*/ 261833 h 432000"/>
                <a:gd name="connsiteX56" fmla="*/ 57118 w 318937"/>
                <a:gd name="connsiteY56" fmla="*/ 237216 h 432000"/>
                <a:gd name="connsiteX57" fmla="*/ 43555 w 318937"/>
                <a:gd name="connsiteY57" fmla="*/ 226402 h 432000"/>
                <a:gd name="connsiteX58" fmla="*/ 40971 w 318937"/>
                <a:gd name="connsiteY58" fmla="*/ 209247 h 432000"/>
                <a:gd name="connsiteX59" fmla="*/ 31960 w 318937"/>
                <a:gd name="connsiteY59" fmla="*/ 175622 h 432000"/>
                <a:gd name="connsiteX60" fmla="*/ 25622 w 318937"/>
                <a:gd name="connsiteY60" fmla="*/ 159475 h 432000"/>
                <a:gd name="connsiteX61" fmla="*/ 31960 w 318937"/>
                <a:gd name="connsiteY61" fmla="*/ 143329 h 432000"/>
                <a:gd name="connsiteX62" fmla="*/ 40971 w 318937"/>
                <a:gd name="connsiteY62" fmla="*/ 109701 h 432000"/>
                <a:gd name="connsiteX63" fmla="*/ 43555 w 318937"/>
                <a:gd name="connsiteY63" fmla="*/ 92546 h 432000"/>
                <a:gd name="connsiteX64" fmla="*/ 57118 w 318937"/>
                <a:gd name="connsiteY64" fmla="*/ 81732 h 432000"/>
                <a:gd name="connsiteX65" fmla="*/ 81735 w 318937"/>
                <a:gd name="connsiteY65" fmla="*/ 57115 h 432000"/>
                <a:gd name="connsiteX66" fmla="*/ 92549 w 318937"/>
                <a:gd name="connsiteY66" fmla="*/ 43552 h 432000"/>
                <a:gd name="connsiteX67" fmla="*/ 109704 w 318937"/>
                <a:gd name="connsiteY67" fmla="*/ 40968 h 432000"/>
                <a:gd name="connsiteX68" fmla="*/ 143329 w 318937"/>
                <a:gd name="connsiteY68" fmla="*/ 31957 h 432000"/>
                <a:gd name="connsiteX69" fmla="*/ 159475 w 318937"/>
                <a:gd name="connsiteY69" fmla="*/ 25619 h 432000"/>
                <a:gd name="connsiteX70" fmla="*/ 175625 w 318937"/>
                <a:gd name="connsiteY70" fmla="*/ 31960 h 432000"/>
                <a:gd name="connsiteX71" fmla="*/ 209250 w 318937"/>
                <a:gd name="connsiteY71" fmla="*/ 40971 h 432000"/>
                <a:gd name="connsiteX72" fmla="*/ 226405 w 318937"/>
                <a:gd name="connsiteY72" fmla="*/ 43555 h 432000"/>
                <a:gd name="connsiteX73" fmla="*/ 237219 w 318937"/>
                <a:gd name="connsiteY73" fmla="*/ 57118 h 432000"/>
                <a:gd name="connsiteX74" fmla="*/ 261833 w 318937"/>
                <a:gd name="connsiteY74" fmla="*/ 81735 h 432000"/>
                <a:gd name="connsiteX75" fmla="*/ 275399 w 318937"/>
                <a:gd name="connsiteY75" fmla="*/ 92549 h 432000"/>
                <a:gd name="connsiteX76" fmla="*/ 277983 w 318937"/>
                <a:gd name="connsiteY76" fmla="*/ 109701 h 432000"/>
                <a:gd name="connsiteX77" fmla="*/ 286990 w 318937"/>
                <a:gd name="connsiteY77" fmla="*/ 143329 h 432000"/>
                <a:gd name="connsiteX78" fmla="*/ 293332 w 318937"/>
                <a:gd name="connsiteY78" fmla="*/ 159475 h 432000"/>
                <a:gd name="connsiteX79" fmla="*/ 286990 w 318937"/>
                <a:gd name="connsiteY79" fmla="*/ 175622 h 432000"/>
                <a:gd name="connsiteX80" fmla="*/ 112782 w 318937"/>
                <a:gd name="connsiteY80" fmla="*/ 395702 h 432000"/>
                <a:gd name="connsiteX81" fmla="*/ 112782 w 318937"/>
                <a:gd name="connsiteY81" fmla="*/ 303476 h 432000"/>
                <a:gd name="connsiteX82" fmla="*/ 115416 w 318937"/>
                <a:gd name="connsiteY82" fmla="*/ 302956 h 432000"/>
                <a:gd name="connsiteX83" fmla="*/ 125893 w 318937"/>
                <a:gd name="connsiteY83" fmla="*/ 305764 h 432000"/>
                <a:gd name="connsiteX84" fmla="*/ 146667 w 318937"/>
                <a:gd name="connsiteY84" fmla="*/ 317257 h 432000"/>
                <a:gd name="connsiteX85" fmla="*/ 146667 w 318937"/>
                <a:gd name="connsiteY85" fmla="*/ 373883 h 432000"/>
                <a:gd name="connsiteX86" fmla="*/ 172287 w 318937"/>
                <a:gd name="connsiteY86" fmla="*/ 317257 h 432000"/>
                <a:gd name="connsiteX87" fmla="*/ 193057 w 318937"/>
                <a:gd name="connsiteY87" fmla="*/ 305764 h 432000"/>
                <a:gd name="connsiteX88" fmla="*/ 203535 w 318937"/>
                <a:gd name="connsiteY88" fmla="*/ 302956 h 432000"/>
                <a:gd name="connsiteX89" fmla="*/ 206175 w 318937"/>
                <a:gd name="connsiteY89" fmla="*/ 303476 h 432000"/>
                <a:gd name="connsiteX90" fmla="*/ 206175 w 318937"/>
                <a:gd name="connsiteY90" fmla="*/ 395702 h 432000"/>
                <a:gd name="connsiteX91" fmla="*/ 172287 w 318937"/>
                <a:gd name="connsiteY91" fmla="*/ 37388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318937" h="432000">
                  <a:moveTo>
                    <a:pt x="318951" y="159475"/>
                  </a:moveTo>
                  <a:cubicBezTo>
                    <a:pt x="318951" y="146977"/>
                    <a:pt x="314267" y="135049"/>
                    <a:pt x="305764" y="125893"/>
                  </a:cubicBezTo>
                  <a:cubicBezTo>
                    <a:pt x="303111" y="123036"/>
                    <a:pt x="302089" y="119216"/>
                    <a:pt x="302956" y="115412"/>
                  </a:cubicBezTo>
                  <a:cubicBezTo>
                    <a:pt x="305744" y="103231"/>
                    <a:pt x="303836" y="90561"/>
                    <a:pt x="297587" y="79738"/>
                  </a:cubicBezTo>
                  <a:cubicBezTo>
                    <a:pt x="291334" y="68914"/>
                    <a:pt x="281318" y="60925"/>
                    <a:pt x="269374" y="57250"/>
                  </a:cubicBezTo>
                  <a:cubicBezTo>
                    <a:pt x="265646" y="56099"/>
                    <a:pt x="262851" y="53305"/>
                    <a:pt x="261704" y="49577"/>
                  </a:cubicBezTo>
                  <a:cubicBezTo>
                    <a:pt x="258026" y="37636"/>
                    <a:pt x="250040" y="27616"/>
                    <a:pt x="239213" y="21367"/>
                  </a:cubicBezTo>
                  <a:cubicBezTo>
                    <a:pt x="228389" y="15118"/>
                    <a:pt x="215717" y="13210"/>
                    <a:pt x="203538" y="15995"/>
                  </a:cubicBezTo>
                  <a:cubicBezTo>
                    <a:pt x="199735" y="16865"/>
                    <a:pt x="195915" y="15840"/>
                    <a:pt x="193057" y="13187"/>
                  </a:cubicBezTo>
                  <a:cubicBezTo>
                    <a:pt x="183901" y="4683"/>
                    <a:pt x="171977" y="0"/>
                    <a:pt x="159475" y="0"/>
                  </a:cubicBezTo>
                  <a:cubicBezTo>
                    <a:pt x="146977" y="0"/>
                    <a:pt x="135049" y="4683"/>
                    <a:pt x="125893" y="13187"/>
                  </a:cubicBezTo>
                  <a:cubicBezTo>
                    <a:pt x="123036" y="15840"/>
                    <a:pt x="119216" y="16865"/>
                    <a:pt x="115416" y="15995"/>
                  </a:cubicBezTo>
                  <a:cubicBezTo>
                    <a:pt x="103234" y="13207"/>
                    <a:pt x="90565" y="15115"/>
                    <a:pt x="79738" y="21367"/>
                  </a:cubicBezTo>
                  <a:cubicBezTo>
                    <a:pt x="68914" y="27616"/>
                    <a:pt x="60925" y="37633"/>
                    <a:pt x="57250" y="49577"/>
                  </a:cubicBezTo>
                  <a:cubicBezTo>
                    <a:pt x="56099" y="53305"/>
                    <a:pt x="53305" y="56099"/>
                    <a:pt x="49577" y="57250"/>
                  </a:cubicBezTo>
                  <a:cubicBezTo>
                    <a:pt x="37633" y="60925"/>
                    <a:pt x="27616" y="68914"/>
                    <a:pt x="21364" y="79738"/>
                  </a:cubicBezTo>
                  <a:cubicBezTo>
                    <a:pt x="15115" y="90561"/>
                    <a:pt x="13207" y="103234"/>
                    <a:pt x="15995" y="115412"/>
                  </a:cubicBezTo>
                  <a:cubicBezTo>
                    <a:pt x="16865" y="119216"/>
                    <a:pt x="15840" y="123036"/>
                    <a:pt x="13187" y="125893"/>
                  </a:cubicBezTo>
                  <a:cubicBezTo>
                    <a:pt x="4683" y="135049"/>
                    <a:pt x="0" y="146977"/>
                    <a:pt x="0" y="159475"/>
                  </a:cubicBezTo>
                  <a:cubicBezTo>
                    <a:pt x="0" y="171973"/>
                    <a:pt x="4683" y="183901"/>
                    <a:pt x="13187" y="193057"/>
                  </a:cubicBezTo>
                  <a:cubicBezTo>
                    <a:pt x="15840" y="195915"/>
                    <a:pt x="16862" y="199735"/>
                    <a:pt x="15995" y="203538"/>
                  </a:cubicBezTo>
                  <a:cubicBezTo>
                    <a:pt x="13207" y="215717"/>
                    <a:pt x="15115" y="228389"/>
                    <a:pt x="21367" y="239213"/>
                  </a:cubicBezTo>
                  <a:cubicBezTo>
                    <a:pt x="27616" y="250037"/>
                    <a:pt x="37633" y="258026"/>
                    <a:pt x="49577" y="261704"/>
                  </a:cubicBezTo>
                  <a:cubicBezTo>
                    <a:pt x="53305" y="262851"/>
                    <a:pt x="56099" y="265646"/>
                    <a:pt x="57250" y="269374"/>
                  </a:cubicBezTo>
                  <a:cubicBezTo>
                    <a:pt x="60925" y="281318"/>
                    <a:pt x="68914" y="291334"/>
                    <a:pt x="79738" y="297587"/>
                  </a:cubicBezTo>
                  <a:cubicBezTo>
                    <a:pt x="82130" y="298968"/>
                    <a:pt x="84616" y="300121"/>
                    <a:pt x="87163" y="301077"/>
                  </a:cubicBezTo>
                  <a:lnTo>
                    <a:pt x="87163" y="419189"/>
                  </a:lnTo>
                  <a:cubicBezTo>
                    <a:pt x="87163" y="423879"/>
                    <a:pt x="89724" y="428190"/>
                    <a:pt x="93838" y="430434"/>
                  </a:cubicBezTo>
                  <a:cubicBezTo>
                    <a:pt x="97954" y="432679"/>
                    <a:pt x="102967" y="432498"/>
                    <a:pt x="106909" y="429960"/>
                  </a:cubicBezTo>
                  <a:lnTo>
                    <a:pt x="159475" y="396104"/>
                  </a:lnTo>
                  <a:lnTo>
                    <a:pt x="212048" y="429960"/>
                  </a:lnTo>
                  <a:cubicBezTo>
                    <a:pt x="214154" y="431314"/>
                    <a:pt x="216567" y="432000"/>
                    <a:pt x="218986" y="432000"/>
                  </a:cubicBezTo>
                  <a:cubicBezTo>
                    <a:pt x="221092" y="432000"/>
                    <a:pt x="223202" y="431479"/>
                    <a:pt x="225120" y="430434"/>
                  </a:cubicBezTo>
                  <a:cubicBezTo>
                    <a:pt x="229233" y="428190"/>
                    <a:pt x="231794" y="423879"/>
                    <a:pt x="231794" y="419189"/>
                  </a:cubicBezTo>
                  <a:lnTo>
                    <a:pt x="231794" y="301074"/>
                  </a:lnTo>
                  <a:cubicBezTo>
                    <a:pt x="234338" y="300121"/>
                    <a:pt x="236823" y="298964"/>
                    <a:pt x="239213" y="297587"/>
                  </a:cubicBezTo>
                  <a:cubicBezTo>
                    <a:pt x="250037" y="291338"/>
                    <a:pt x="258026" y="281318"/>
                    <a:pt x="261704" y="269374"/>
                  </a:cubicBezTo>
                  <a:cubicBezTo>
                    <a:pt x="262851" y="265649"/>
                    <a:pt x="265646" y="262851"/>
                    <a:pt x="269374" y="261704"/>
                  </a:cubicBezTo>
                  <a:cubicBezTo>
                    <a:pt x="281315" y="258026"/>
                    <a:pt x="291334" y="250040"/>
                    <a:pt x="297587" y="239213"/>
                  </a:cubicBezTo>
                  <a:cubicBezTo>
                    <a:pt x="303836" y="228389"/>
                    <a:pt x="305744" y="215720"/>
                    <a:pt x="302956" y="203538"/>
                  </a:cubicBezTo>
                  <a:cubicBezTo>
                    <a:pt x="302086" y="199735"/>
                    <a:pt x="303111" y="195918"/>
                    <a:pt x="305764" y="193057"/>
                  </a:cubicBezTo>
                  <a:cubicBezTo>
                    <a:pt x="314267" y="183901"/>
                    <a:pt x="318951" y="171973"/>
                    <a:pt x="318951" y="159475"/>
                  </a:cubicBezTo>
                  <a:close/>
                  <a:moveTo>
                    <a:pt x="286990" y="175622"/>
                  </a:moveTo>
                  <a:cubicBezTo>
                    <a:pt x="278599" y="184659"/>
                    <a:pt x="275231" y="197230"/>
                    <a:pt x="277983" y="209250"/>
                  </a:cubicBezTo>
                  <a:cubicBezTo>
                    <a:pt x="279321" y="215104"/>
                    <a:pt x="278405" y="221198"/>
                    <a:pt x="275399" y="226402"/>
                  </a:cubicBezTo>
                  <a:cubicBezTo>
                    <a:pt x="272393" y="231609"/>
                    <a:pt x="267574" y="235449"/>
                    <a:pt x="261833" y="237216"/>
                  </a:cubicBezTo>
                  <a:cubicBezTo>
                    <a:pt x="250050" y="240848"/>
                    <a:pt x="240848" y="250050"/>
                    <a:pt x="237219" y="261833"/>
                  </a:cubicBezTo>
                  <a:cubicBezTo>
                    <a:pt x="235449" y="267574"/>
                    <a:pt x="231609" y="272393"/>
                    <a:pt x="226405" y="275395"/>
                  </a:cubicBezTo>
                  <a:cubicBezTo>
                    <a:pt x="221198" y="278405"/>
                    <a:pt x="215107" y="279321"/>
                    <a:pt x="209250" y="277979"/>
                  </a:cubicBezTo>
                  <a:cubicBezTo>
                    <a:pt x="197230" y="275231"/>
                    <a:pt x="184659" y="278599"/>
                    <a:pt x="175625" y="286990"/>
                  </a:cubicBezTo>
                  <a:cubicBezTo>
                    <a:pt x="171222" y="291077"/>
                    <a:pt x="165487" y="293328"/>
                    <a:pt x="159475" y="293328"/>
                  </a:cubicBezTo>
                  <a:cubicBezTo>
                    <a:pt x="153464" y="293328"/>
                    <a:pt x="147732" y="291077"/>
                    <a:pt x="143329" y="286990"/>
                  </a:cubicBezTo>
                  <a:cubicBezTo>
                    <a:pt x="136365" y="280524"/>
                    <a:pt x="127304" y="277040"/>
                    <a:pt x="118013" y="277040"/>
                  </a:cubicBezTo>
                  <a:cubicBezTo>
                    <a:pt x="115248" y="277040"/>
                    <a:pt x="112459" y="277350"/>
                    <a:pt x="109701" y="277979"/>
                  </a:cubicBezTo>
                  <a:cubicBezTo>
                    <a:pt x="103847" y="279321"/>
                    <a:pt x="97753" y="278401"/>
                    <a:pt x="92549" y="275395"/>
                  </a:cubicBezTo>
                  <a:cubicBezTo>
                    <a:pt x="87345" y="272390"/>
                    <a:pt x="83502" y="267574"/>
                    <a:pt x="81735" y="261833"/>
                  </a:cubicBezTo>
                  <a:cubicBezTo>
                    <a:pt x="78106" y="250047"/>
                    <a:pt x="68904" y="240844"/>
                    <a:pt x="57118" y="237216"/>
                  </a:cubicBezTo>
                  <a:cubicBezTo>
                    <a:pt x="51376" y="235449"/>
                    <a:pt x="46561" y="231609"/>
                    <a:pt x="43555" y="226402"/>
                  </a:cubicBezTo>
                  <a:cubicBezTo>
                    <a:pt x="40549" y="221194"/>
                    <a:pt x="39633" y="215104"/>
                    <a:pt x="40971" y="209247"/>
                  </a:cubicBezTo>
                  <a:cubicBezTo>
                    <a:pt x="43720" y="197227"/>
                    <a:pt x="40352" y="184656"/>
                    <a:pt x="31960" y="175622"/>
                  </a:cubicBezTo>
                  <a:cubicBezTo>
                    <a:pt x="27873" y="171222"/>
                    <a:pt x="25622" y="165487"/>
                    <a:pt x="25622" y="159475"/>
                  </a:cubicBezTo>
                  <a:cubicBezTo>
                    <a:pt x="25622" y="153464"/>
                    <a:pt x="27873" y="147729"/>
                    <a:pt x="31960" y="143329"/>
                  </a:cubicBezTo>
                  <a:cubicBezTo>
                    <a:pt x="40352" y="134291"/>
                    <a:pt x="43720" y="121721"/>
                    <a:pt x="40971" y="109701"/>
                  </a:cubicBezTo>
                  <a:cubicBezTo>
                    <a:pt x="39633" y="103844"/>
                    <a:pt x="40549" y="97753"/>
                    <a:pt x="43555" y="92546"/>
                  </a:cubicBezTo>
                  <a:cubicBezTo>
                    <a:pt x="46561" y="87341"/>
                    <a:pt x="51376" y="83498"/>
                    <a:pt x="57118" y="81732"/>
                  </a:cubicBezTo>
                  <a:cubicBezTo>
                    <a:pt x="68904" y="78103"/>
                    <a:pt x="78106" y="68901"/>
                    <a:pt x="81735" y="57115"/>
                  </a:cubicBezTo>
                  <a:cubicBezTo>
                    <a:pt x="83502" y="51373"/>
                    <a:pt x="87345" y="46558"/>
                    <a:pt x="92549" y="43552"/>
                  </a:cubicBezTo>
                  <a:cubicBezTo>
                    <a:pt x="97756" y="40546"/>
                    <a:pt x="103847" y="39630"/>
                    <a:pt x="109704" y="40968"/>
                  </a:cubicBezTo>
                  <a:cubicBezTo>
                    <a:pt x="121727" y="43717"/>
                    <a:pt x="134295" y="40348"/>
                    <a:pt x="143329" y="31957"/>
                  </a:cubicBezTo>
                  <a:cubicBezTo>
                    <a:pt x="147729" y="27870"/>
                    <a:pt x="153464" y="25619"/>
                    <a:pt x="159475" y="25619"/>
                  </a:cubicBezTo>
                  <a:cubicBezTo>
                    <a:pt x="165487" y="25619"/>
                    <a:pt x="171222" y="27870"/>
                    <a:pt x="175625" y="31960"/>
                  </a:cubicBezTo>
                  <a:cubicBezTo>
                    <a:pt x="184659" y="40352"/>
                    <a:pt x="197230" y="43720"/>
                    <a:pt x="209250" y="40971"/>
                  </a:cubicBezTo>
                  <a:cubicBezTo>
                    <a:pt x="215104" y="39630"/>
                    <a:pt x="221198" y="40549"/>
                    <a:pt x="226405" y="43555"/>
                  </a:cubicBezTo>
                  <a:cubicBezTo>
                    <a:pt x="231609" y="46561"/>
                    <a:pt x="235449" y="51376"/>
                    <a:pt x="237219" y="57118"/>
                  </a:cubicBezTo>
                  <a:cubicBezTo>
                    <a:pt x="240848" y="68901"/>
                    <a:pt x="250050" y="78106"/>
                    <a:pt x="261833" y="81735"/>
                  </a:cubicBezTo>
                  <a:cubicBezTo>
                    <a:pt x="267574" y="83502"/>
                    <a:pt x="272393" y="87341"/>
                    <a:pt x="275399" y="92549"/>
                  </a:cubicBezTo>
                  <a:cubicBezTo>
                    <a:pt x="278405" y="97753"/>
                    <a:pt x="279321" y="103847"/>
                    <a:pt x="277983" y="109701"/>
                  </a:cubicBezTo>
                  <a:cubicBezTo>
                    <a:pt x="275231" y="121721"/>
                    <a:pt x="278599" y="134291"/>
                    <a:pt x="286990" y="143329"/>
                  </a:cubicBezTo>
                  <a:cubicBezTo>
                    <a:pt x="291081" y="147732"/>
                    <a:pt x="293332" y="153467"/>
                    <a:pt x="293332" y="159475"/>
                  </a:cubicBezTo>
                  <a:cubicBezTo>
                    <a:pt x="293332" y="165487"/>
                    <a:pt x="291081" y="171222"/>
                    <a:pt x="286990" y="175622"/>
                  </a:cubicBezTo>
                  <a:close/>
                  <a:moveTo>
                    <a:pt x="112782" y="395702"/>
                  </a:moveTo>
                  <a:lnTo>
                    <a:pt x="112782" y="303476"/>
                  </a:lnTo>
                  <a:cubicBezTo>
                    <a:pt x="113662" y="303325"/>
                    <a:pt x="114539" y="303157"/>
                    <a:pt x="115416" y="302956"/>
                  </a:cubicBezTo>
                  <a:cubicBezTo>
                    <a:pt x="119216" y="302086"/>
                    <a:pt x="123036" y="303111"/>
                    <a:pt x="125893" y="305764"/>
                  </a:cubicBezTo>
                  <a:cubicBezTo>
                    <a:pt x="131849" y="311294"/>
                    <a:pt x="138975" y="315193"/>
                    <a:pt x="146667" y="317257"/>
                  </a:cubicBezTo>
                  <a:lnTo>
                    <a:pt x="146667" y="373883"/>
                  </a:lnTo>
                  <a:close/>
                  <a:moveTo>
                    <a:pt x="172287" y="317257"/>
                  </a:moveTo>
                  <a:cubicBezTo>
                    <a:pt x="179979" y="315193"/>
                    <a:pt x="187105" y="311294"/>
                    <a:pt x="193057" y="305764"/>
                  </a:cubicBezTo>
                  <a:cubicBezTo>
                    <a:pt x="195915" y="303111"/>
                    <a:pt x="199735" y="302086"/>
                    <a:pt x="203535" y="302956"/>
                  </a:cubicBezTo>
                  <a:cubicBezTo>
                    <a:pt x="204415" y="303157"/>
                    <a:pt x="205292" y="303325"/>
                    <a:pt x="206175" y="303476"/>
                  </a:cubicBezTo>
                  <a:lnTo>
                    <a:pt x="206175" y="395702"/>
                  </a:lnTo>
                  <a:lnTo>
                    <a:pt x="172287" y="373880"/>
                  </a:ln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156">
              <a:extLst>
                <a:ext uri="{FF2B5EF4-FFF2-40B4-BE49-F238E27FC236}">
                  <a16:creationId xmlns:a16="http://schemas.microsoft.com/office/drawing/2014/main" id="{8795F091-B9DB-4447-B96A-B27B8CB27F55}"/>
                </a:ext>
              </a:extLst>
            </p:cNvPr>
            <p:cNvSpPr/>
            <p:nvPr/>
          </p:nvSpPr>
          <p:spPr>
            <a:xfrm>
              <a:off x="5651541" y="1970612"/>
              <a:ext cx="207563" cy="207563"/>
            </a:xfrm>
            <a:custGeom>
              <a:avLst/>
              <a:gdLst>
                <a:gd name="connsiteX0" fmla="*/ 103913 w 207562"/>
                <a:gd name="connsiteY0" fmla="*/ 0 h 207562"/>
                <a:gd name="connsiteX1" fmla="*/ 0 w 207562"/>
                <a:gd name="connsiteY1" fmla="*/ 103916 h 207562"/>
                <a:gd name="connsiteX2" fmla="*/ 103913 w 207562"/>
                <a:gd name="connsiteY2" fmla="*/ 207833 h 207562"/>
                <a:gd name="connsiteX3" fmla="*/ 207829 w 207562"/>
                <a:gd name="connsiteY3" fmla="*/ 103916 h 207562"/>
                <a:gd name="connsiteX4" fmla="*/ 103913 w 207562"/>
                <a:gd name="connsiteY4" fmla="*/ 0 h 207562"/>
                <a:gd name="connsiteX5" fmla="*/ 103913 w 207562"/>
                <a:gd name="connsiteY5" fmla="*/ 182210 h 207562"/>
                <a:gd name="connsiteX6" fmla="*/ 25619 w 207562"/>
                <a:gd name="connsiteY6" fmla="*/ 103916 h 207562"/>
                <a:gd name="connsiteX7" fmla="*/ 103913 w 207562"/>
                <a:gd name="connsiteY7" fmla="*/ 25622 h 207562"/>
                <a:gd name="connsiteX8" fmla="*/ 182207 w 207562"/>
                <a:gd name="connsiteY8" fmla="*/ 103916 h 207562"/>
                <a:gd name="connsiteX9" fmla="*/ 103913 w 207562"/>
                <a:gd name="connsiteY9" fmla="*/ 182210 h 20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7562" h="207562">
                  <a:moveTo>
                    <a:pt x="103913" y="0"/>
                  </a:moveTo>
                  <a:cubicBezTo>
                    <a:pt x="46614" y="0"/>
                    <a:pt x="0" y="46617"/>
                    <a:pt x="0" y="103916"/>
                  </a:cubicBezTo>
                  <a:cubicBezTo>
                    <a:pt x="0" y="161216"/>
                    <a:pt x="46614" y="207833"/>
                    <a:pt x="103913" y="207833"/>
                  </a:cubicBezTo>
                  <a:cubicBezTo>
                    <a:pt x="161212" y="207833"/>
                    <a:pt x="207829" y="161216"/>
                    <a:pt x="207829" y="103916"/>
                  </a:cubicBezTo>
                  <a:cubicBezTo>
                    <a:pt x="207829" y="46617"/>
                    <a:pt x="161212" y="0"/>
                    <a:pt x="103913" y="0"/>
                  </a:cubicBezTo>
                  <a:close/>
                  <a:moveTo>
                    <a:pt x="103913" y="182210"/>
                  </a:moveTo>
                  <a:cubicBezTo>
                    <a:pt x="60740" y="182210"/>
                    <a:pt x="25619" y="147089"/>
                    <a:pt x="25619" y="103916"/>
                  </a:cubicBezTo>
                  <a:cubicBezTo>
                    <a:pt x="25619" y="60743"/>
                    <a:pt x="60740" y="25622"/>
                    <a:pt x="103913" y="25622"/>
                  </a:cubicBezTo>
                  <a:cubicBezTo>
                    <a:pt x="147086" y="25622"/>
                    <a:pt x="182207" y="60743"/>
                    <a:pt x="182207" y="103916"/>
                  </a:cubicBezTo>
                  <a:cubicBezTo>
                    <a:pt x="182207" y="147089"/>
                    <a:pt x="147086" y="182210"/>
                    <a:pt x="103913" y="182210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157">
              <a:extLst>
                <a:ext uri="{FF2B5EF4-FFF2-40B4-BE49-F238E27FC236}">
                  <a16:creationId xmlns:a16="http://schemas.microsoft.com/office/drawing/2014/main" id="{68AF71D2-83A2-4265-B16F-B76EC66BCC6B}"/>
                </a:ext>
              </a:extLst>
            </p:cNvPr>
            <p:cNvSpPr/>
            <p:nvPr/>
          </p:nvSpPr>
          <p:spPr>
            <a:xfrm>
              <a:off x="5700086" y="2018175"/>
              <a:ext cx="110531" cy="107156"/>
            </a:xfrm>
            <a:custGeom>
              <a:avLst/>
              <a:gdLst>
                <a:gd name="connsiteX0" fmla="*/ 109481 w 110531"/>
                <a:gd name="connsiteY0" fmla="*/ 39317 h 107156"/>
                <a:gd name="connsiteX1" fmla="*/ 93654 w 110531"/>
                <a:gd name="connsiteY1" fmla="*/ 23210 h 107156"/>
                <a:gd name="connsiteX2" fmla="*/ 82606 w 110531"/>
                <a:gd name="connsiteY2" fmla="*/ 19406 h 107156"/>
                <a:gd name="connsiteX3" fmla="*/ 75576 w 110531"/>
                <a:gd name="connsiteY3" fmla="*/ 10076 h 107156"/>
                <a:gd name="connsiteX4" fmla="*/ 55369 w 110531"/>
                <a:gd name="connsiteY4" fmla="*/ 0 h 107156"/>
                <a:gd name="connsiteX5" fmla="*/ 35162 w 110531"/>
                <a:gd name="connsiteY5" fmla="*/ 10076 h 107156"/>
                <a:gd name="connsiteX6" fmla="*/ 28131 w 110531"/>
                <a:gd name="connsiteY6" fmla="*/ 19406 h 107156"/>
                <a:gd name="connsiteX7" fmla="*/ 17084 w 110531"/>
                <a:gd name="connsiteY7" fmla="*/ 23210 h 107156"/>
                <a:gd name="connsiteX8" fmla="*/ 1257 w 110531"/>
                <a:gd name="connsiteY8" fmla="*/ 39317 h 107156"/>
                <a:gd name="connsiteX9" fmla="*/ 4595 w 110531"/>
                <a:gd name="connsiteY9" fmla="*/ 61646 h 107156"/>
                <a:gd name="connsiteX10" fmla="*/ 11296 w 110531"/>
                <a:gd name="connsiteY10" fmla="*/ 71218 h 107156"/>
                <a:gd name="connsiteX11" fmla="*/ 11500 w 110531"/>
                <a:gd name="connsiteY11" fmla="*/ 82898 h 107156"/>
                <a:gd name="connsiteX12" fmla="*/ 21925 w 110531"/>
                <a:gd name="connsiteY12" fmla="*/ 102928 h 107156"/>
                <a:gd name="connsiteX13" fmla="*/ 44199 w 110531"/>
                <a:gd name="connsiteY13" fmla="*/ 106655 h 107156"/>
                <a:gd name="connsiteX14" fmla="*/ 55369 w 110531"/>
                <a:gd name="connsiteY14" fmla="*/ 103237 h 107156"/>
                <a:gd name="connsiteX15" fmla="*/ 66542 w 110531"/>
                <a:gd name="connsiteY15" fmla="*/ 106655 h 107156"/>
                <a:gd name="connsiteX16" fmla="*/ 74007 w 110531"/>
                <a:gd name="connsiteY16" fmla="*/ 107779 h 107156"/>
                <a:gd name="connsiteX17" fmla="*/ 88812 w 110531"/>
                <a:gd name="connsiteY17" fmla="*/ 102928 h 107156"/>
                <a:gd name="connsiteX18" fmla="*/ 99237 w 110531"/>
                <a:gd name="connsiteY18" fmla="*/ 82898 h 107156"/>
                <a:gd name="connsiteX19" fmla="*/ 99442 w 110531"/>
                <a:gd name="connsiteY19" fmla="*/ 71218 h 107156"/>
                <a:gd name="connsiteX20" fmla="*/ 106142 w 110531"/>
                <a:gd name="connsiteY20" fmla="*/ 61646 h 107156"/>
                <a:gd name="connsiteX21" fmla="*/ 109481 w 110531"/>
                <a:gd name="connsiteY21" fmla="*/ 39317 h 107156"/>
                <a:gd name="connsiteX22" fmla="*/ 73826 w 110531"/>
                <a:gd name="connsiteY22" fmla="*/ 70674 h 107156"/>
                <a:gd name="connsiteX23" fmla="*/ 73628 w 110531"/>
                <a:gd name="connsiteY23" fmla="*/ 82028 h 107156"/>
                <a:gd name="connsiteX24" fmla="*/ 62765 w 110531"/>
                <a:gd name="connsiteY24" fmla="*/ 78709 h 107156"/>
                <a:gd name="connsiteX25" fmla="*/ 55369 w 110531"/>
                <a:gd name="connsiteY25" fmla="*/ 77599 h 107156"/>
                <a:gd name="connsiteX26" fmla="*/ 47969 w 110531"/>
                <a:gd name="connsiteY26" fmla="*/ 78709 h 107156"/>
                <a:gd name="connsiteX27" fmla="*/ 37110 w 110531"/>
                <a:gd name="connsiteY27" fmla="*/ 82028 h 107156"/>
                <a:gd name="connsiteX28" fmla="*/ 36912 w 110531"/>
                <a:gd name="connsiteY28" fmla="*/ 70674 h 107156"/>
                <a:gd name="connsiteX29" fmla="*/ 32340 w 110531"/>
                <a:gd name="connsiteY29" fmla="*/ 56600 h 107156"/>
                <a:gd name="connsiteX30" fmla="*/ 25824 w 110531"/>
                <a:gd name="connsiteY30" fmla="*/ 47296 h 107156"/>
                <a:gd name="connsiteX31" fmla="*/ 36566 w 110531"/>
                <a:gd name="connsiteY31" fmla="*/ 43598 h 107156"/>
                <a:gd name="connsiteX32" fmla="*/ 48533 w 110531"/>
                <a:gd name="connsiteY32" fmla="*/ 34900 h 107156"/>
                <a:gd name="connsiteX33" fmla="*/ 55369 w 110531"/>
                <a:gd name="connsiteY33" fmla="*/ 25830 h 107156"/>
                <a:gd name="connsiteX34" fmla="*/ 62204 w 110531"/>
                <a:gd name="connsiteY34" fmla="*/ 34900 h 107156"/>
                <a:gd name="connsiteX35" fmla="*/ 74175 w 110531"/>
                <a:gd name="connsiteY35" fmla="*/ 43598 h 107156"/>
                <a:gd name="connsiteX36" fmla="*/ 84913 w 110531"/>
                <a:gd name="connsiteY36" fmla="*/ 47296 h 107156"/>
                <a:gd name="connsiteX37" fmla="*/ 78397 w 110531"/>
                <a:gd name="connsiteY37" fmla="*/ 56600 h 107156"/>
                <a:gd name="connsiteX38" fmla="*/ 73826 w 110531"/>
                <a:gd name="connsiteY38" fmla="*/ 70674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10531" h="107156">
                  <a:moveTo>
                    <a:pt x="109481" y="39317"/>
                  </a:moveTo>
                  <a:cubicBezTo>
                    <a:pt x="107002" y="31690"/>
                    <a:pt x="101235" y="25820"/>
                    <a:pt x="93654" y="23210"/>
                  </a:cubicBezTo>
                  <a:lnTo>
                    <a:pt x="82606" y="19406"/>
                  </a:lnTo>
                  <a:lnTo>
                    <a:pt x="75576" y="10076"/>
                  </a:lnTo>
                  <a:cubicBezTo>
                    <a:pt x="70754" y="3675"/>
                    <a:pt x="63388" y="0"/>
                    <a:pt x="55369" y="0"/>
                  </a:cubicBezTo>
                  <a:cubicBezTo>
                    <a:pt x="47353" y="0"/>
                    <a:pt x="39987" y="3675"/>
                    <a:pt x="35162" y="10076"/>
                  </a:cubicBezTo>
                  <a:lnTo>
                    <a:pt x="28131" y="19406"/>
                  </a:lnTo>
                  <a:lnTo>
                    <a:pt x="17084" y="23210"/>
                  </a:lnTo>
                  <a:cubicBezTo>
                    <a:pt x="9503" y="25820"/>
                    <a:pt x="3735" y="31690"/>
                    <a:pt x="1257" y="39317"/>
                  </a:cubicBezTo>
                  <a:cubicBezTo>
                    <a:pt x="-1218" y="46940"/>
                    <a:pt x="-2" y="55081"/>
                    <a:pt x="4595" y="61646"/>
                  </a:cubicBezTo>
                  <a:lnTo>
                    <a:pt x="11296" y="71218"/>
                  </a:lnTo>
                  <a:lnTo>
                    <a:pt x="11500" y="82898"/>
                  </a:lnTo>
                  <a:cubicBezTo>
                    <a:pt x="11642" y="90914"/>
                    <a:pt x="15442" y="98214"/>
                    <a:pt x="21925" y="102928"/>
                  </a:cubicBezTo>
                  <a:cubicBezTo>
                    <a:pt x="28412" y="107641"/>
                    <a:pt x="36529" y="108999"/>
                    <a:pt x="44199" y="106655"/>
                  </a:cubicBezTo>
                  <a:lnTo>
                    <a:pt x="55369" y="103237"/>
                  </a:lnTo>
                  <a:lnTo>
                    <a:pt x="66542" y="106655"/>
                  </a:lnTo>
                  <a:cubicBezTo>
                    <a:pt x="69007" y="107407"/>
                    <a:pt x="71519" y="107779"/>
                    <a:pt x="74007" y="107779"/>
                  </a:cubicBezTo>
                  <a:cubicBezTo>
                    <a:pt x="79257" y="107779"/>
                    <a:pt x="84412" y="106125"/>
                    <a:pt x="88812" y="102928"/>
                  </a:cubicBezTo>
                  <a:cubicBezTo>
                    <a:pt x="95299" y="98214"/>
                    <a:pt x="99099" y="90914"/>
                    <a:pt x="99237" y="82898"/>
                  </a:cubicBezTo>
                  <a:lnTo>
                    <a:pt x="99442" y="71218"/>
                  </a:lnTo>
                  <a:lnTo>
                    <a:pt x="106142" y="61646"/>
                  </a:lnTo>
                  <a:cubicBezTo>
                    <a:pt x="110740" y="55081"/>
                    <a:pt x="111959" y="46940"/>
                    <a:pt x="109481" y="39317"/>
                  </a:cubicBezTo>
                  <a:close/>
                  <a:moveTo>
                    <a:pt x="73826" y="70674"/>
                  </a:moveTo>
                  <a:lnTo>
                    <a:pt x="73628" y="82028"/>
                  </a:lnTo>
                  <a:lnTo>
                    <a:pt x="62765" y="78709"/>
                  </a:lnTo>
                  <a:cubicBezTo>
                    <a:pt x="60346" y="77968"/>
                    <a:pt x="57857" y="77599"/>
                    <a:pt x="55369" y="77599"/>
                  </a:cubicBezTo>
                  <a:cubicBezTo>
                    <a:pt x="52880" y="77599"/>
                    <a:pt x="50392" y="77968"/>
                    <a:pt x="47969" y="78709"/>
                  </a:cubicBezTo>
                  <a:lnTo>
                    <a:pt x="37110" y="82028"/>
                  </a:lnTo>
                  <a:lnTo>
                    <a:pt x="36912" y="70674"/>
                  </a:lnTo>
                  <a:cubicBezTo>
                    <a:pt x="36823" y="65615"/>
                    <a:pt x="35244" y="60747"/>
                    <a:pt x="32340" y="56600"/>
                  </a:cubicBezTo>
                  <a:lnTo>
                    <a:pt x="25824" y="47296"/>
                  </a:lnTo>
                  <a:lnTo>
                    <a:pt x="36566" y="43598"/>
                  </a:lnTo>
                  <a:cubicBezTo>
                    <a:pt x="41351" y="41950"/>
                    <a:pt x="45488" y="38944"/>
                    <a:pt x="48533" y="34900"/>
                  </a:cubicBezTo>
                  <a:lnTo>
                    <a:pt x="55369" y="25830"/>
                  </a:lnTo>
                  <a:lnTo>
                    <a:pt x="62204" y="34900"/>
                  </a:lnTo>
                  <a:cubicBezTo>
                    <a:pt x="65250" y="38944"/>
                    <a:pt x="69390" y="41950"/>
                    <a:pt x="74175" y="43598"/>
                  </a:cubicBezTo>
                  <a:lnTo>
                    <a:pt x="84913" y="47296"/>
                  </a:lnTo>
                  <a:lnTo>
                    <a:pt x="78397" y="56600"/>
                  </a:lnTo>
                  <a:cubicBezTo>
                    <a:pt x="75497" y="60747"/>
                    <a:pt x="73915" y="65615"/>
                    <a:pt x="73826" y="70674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aphic 110">
            <a:extLst>
              <a:ext uri="{FF2B5EF4-FFF2-40B4-BE49-F238E27FC236}">
                <a16:creationId xmlns:a16="http://schemas.microsoft.com/office/drawing/2014/main" id="{00FE87C0-1AD0-4FFB-9209-EE4ABF92AB25}"/>
              </a:ext>
            </a:extLst>
          </p:cNvPr>
          <p:cNvGrpSpPr/>
          <p:nvPr/>
        </p:nvGrpSpPr>
        <p:grpSpPr>
          <a:xfrm>
            <a:off x="2007706" y="1599253"/>
            <a:ext cx="347085" cy="364334"/>
            <a:chOff x="5559979" y="4708566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39" name="Freeform 168">
              <a:extLst>
                <a:ext uri="{FF2B5EF4-FFF2-40B4-BE49-F238E27FC236}">
                  <a16:creationId xmlns:a16="http://schemas.microsoft.com/office/drawing/2014/main" id="{D36C8E14-D05E-4ED1-A61D-C6861640E6B9}"/>
                </a:ext>
              </a:extLst>
            </p:cNvPr>
            <p:cNvSpPr/>
            <p:nvPr/>
          </p:nvSpPr>
          <p:spPr>
            <a:xfrm>
              <a:off x="5560437" y="4708566"/>
              <a:ext cx="412133" cy="467086"/>
            </a:xfrm>
            <a:custGeom>
              <a:avLst/>
              <a:gdLst>
                <a:gd name="connsiteX0" fmla="*/ 403966 w 412133"/>
                <a:gd name="connsiteY0" fmla="*/ 236696 h 467085"/>
                <a:gd name="connsiteX1" fmla="*/ 357189 w 412133"/>
                <a:gd name="connsiteY1" fmla="*/ 174447 h 467085"/>
                <a:gd name="connsiteX2" fmla="*/ 290758 w 412133"/>
                <a:gd name="connsiteY2" fmla="*/ 39858 h 467085"/>
                <a:gd name="connsiteX3" fmla="*/ 140340 w 412133"/>
                <a:gd name="connsiteY3" fmla="*/ 3892 h 467085"/>
                <a:gd name="connsiteX4" fmla="*/ 3818 w 412133"/>
                <a:gd name="connsiteY4" fmla="*/ 141708 h 467085"/>
                <a:gd name="connsiteX5" fmla="*/ 50515 w 412133"/>
                <a:gd name="connsiteY5" fmla="*/ 303340 h 467085"/>
                <a:gd name="connsiteX6" fmla="*/ 55137 w 412133"/>
                <a:gd name="connsiteY6" fmla="*/ 313273 h 467085"/>
                <a:gd name="connsiteX7" fmla="*/ 55137 w 412133"/>
                <a:gd name="connsiteY7" fmla="*/ 454285 h 467085"/>
                <a:gd name="connsiteX8" fmla="*/ 68696 w 412133"/>
                <a:gd name="connsiteY8" fmla="*/ 468000 h 467085"/>
                <a:gd name="connsiteX9" fmla="*/ 233582 w 412133"/>
                <a:gd name="connsiteY9" fmla="*/ 468000 h 467085"/>
                <a:gd name="connsiteX10" fmla="*/ 247323 w 412133"/>
                <a:gd name="connsiteY10" fmla="*/ 454285 h 467085"/>
                <a:gd name="connsiteX11" fmla="*/ 247323 w 412133"/>
                <a:gd name="connsiteY11" fmla="*/ 412231 h 467085"/>
                <a:gd name="connsiteX12" fmla="*/ 316026 w 412133"/>
                <a:gd name="connsiteY12" fmla="*/ 412231 h 467085"/>
                <a:gd name="connsiteX13" fmla="*/ 357247 w 412133"/>
                <a:gd name="connsiteY13" fmla="*/ 371088 h 467085"/>
                <a:gd name="connsiteX14" fmla="*/ 357247 w 412133"/>
                <a:gd name="connsiteY14" fmla="*/ 302522 h 467085"/>
                <a:gd name="connsiteX15" fmla="*/ 370988 w 412133"/>
                <a:gd name="connsiteY15" fmla="*/ 302522 h 467085"/>
                <a:gd name="connsiteX16" fmla="*/ 403966 w 412133"/>
                <a:gd name="connsiteY16" fmla="*/ 236696 h 467085"/>
                <a:gd name="connsiteX17" fmla="*/ 370988 w 412133"/>
                <a:gd name="connsiteY17" fmla="*/ 275093 h 467085"/>
                <a:gd name="connsiteX18" fmla="*/ 343505 w 412133"/>
                <a:gd name="connsiteY18" fmla="*/ 275093 h 467085"/>
                <a:gd name="connsiteX19" fmla="*/ 329950 w 412133"/>
                <a:gd name="connsiteY19" fmla="*/ 288808 h 467085"/>
                <a:gd name="connsiteX20" fmla="*/ 329950 w 412133"/>
                <a:gd name="connsiteY20" fmla="*/ 371091 h 467085"/>
                <a:gd name="connsiteX21" fmla="*/ 316026 w 412133"/>
                <a:gd name="connsiteY21" fmla="*/ 384802 h 467085"/>
                <a:gd name="connsiteX22" fmla="*/ 233582 w 412133"/>
                <a:gd name="connsiteY22" fmla="*/ 384802 h 467085"/>
                <a:gd name="connsiteX23" fmla="*/ 220026 w 412133"/>
                <a:gd name="connsiteY23" fmla="*/ 398517 h 467085"/>
                <a:gd name="connsiteX24" fmla="*/ 220026 w 412133"/>
                <a:gd name="connsiteY24" fmla="*/ 440571 h 467085"/>
                <a:gd name="connsiteX25" fmla="*/ 82438 w 412133"/>
                <a:gd name="connsiteY25" fmla="*/ 440571 h 467085"/>
                <a:gd name="connsiteX26" fmla="*/ 82438 w 412133"/>
                <a:gd name="connsiteY26" fmla="*/ 313273 h 467085"/>
                <a:gd name="connsiteX27" fmla="*/ 70224 w 412133"/>
                <a:gd name="connsiteY27" fmla="*/ 284227 h 467085"/>
                <a:gd name="connsiteX28" fmla="*/ 30746 w 412133"/>
                <a:gd name="connsiteY28" fmla="*/ 147189 h 467085"/>
                <a:gd name="connsiteX29" fmla="*/ 145946 w 412133"/>
                <a:gd name="connsiteY29" fmla="*/ 30742 h 467085"/>
                <a:gd name="connsiteX30" fmla="*/ 273421 w 412133"/>
                <a:gd name="connsiteY30" fmla="*/ 61139 h 467085"/>
                <a:gd name="connsiteX31" fmla="*/ 329768 w 412133"/>
                <a:gd name="connsiteY31" fmla="*/ 179099 h 467085"/>
                <a:gd name="connsiteX32" fmla="*/ 332515 w 412133"/>
                <a:gd name="connsiteY32" fmla="*/ 187326 h 467085"/>
                <a:gd name="connsiteX33" fmla="*/ 381982 w 412133"/>
                <a:gd name="connsiteY33" fmla="*/ 253152 h 467085"/>
                <a:gd name="connsiteX34" fmla="*/ 370988 w 412133"/>
                <a:gd name="connsiteY34" fmla="*/ 275093 h 46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12133" h="467085">
                  <a:moveTo>
                    <a:pt x="403966" y="236696"/>
                  </a:moveTo>
                  <a:lnTo>
                    <a:pt x="357189" y="174447"/>
                  </a:lnTo>
                  <a:cubicBezTo>
                    <a:pt x="355844" y="122002"/>
                    <a:pt x="331803" y="73168"/>
                    <a:pt x="290758" y="39858"/>
                  </a:cubicBezTo>
                  <a:cubicBezTo>
                    <a:pt x="248836" y="5838"/>
                    <a:pt x="194011" y="-7270"/>
                    <a:pt x="140340" y="3892"/>
                  </a:cubicBezTo>
                  <a:cubicBezTo>
                    <a:pt x="72649" y="17970"/>
                    <a:pt x="17784" y="73353"/>
                    <a:pt x="3818" y="141708"/>
                  </a:cubicBezTo>
                  <a:cubicBezTo>
                    <a:pt x="-8790" y="203411"/>
                    <a:pt x="10608" y="262357"/>
                    <a:pt x="50515" y="303340"/>
                  </a:cubicBezTo>
                  <a:cubicBezTo>
                    <a:pt x="53381" y="306279"/>
                    <a:pt x="55137" y="309806"/>
                    <a:pt x="55137" y="313273"/>
                  </a:cubicBezTo>
                  <a:lnTo>
                    <a:pt x="55137" y="454285"/>
                  </a:lnTo>
                  <a:cubicBezTo>
                    <a:pt x="55137" y="461859"/>
                    <a:pt x="61108" y="468000"/>
                    <a:pt x="68696" y="468000"/>
                  </a:cubicBezTo>
                  <a:lnTo>
                    <a:pt x="233582" y="468000"/>
                  </a:lnTo>
                  <a:cubicBezTo>
                    <a:pt x="241170" y="468000"/>
                    <a:pt x="247323" y="461859"/>
                    <a:pt x="247323" y="454285"/>
                  </a:cubicBezTo>
                  <a:lnTo>
                    <a:pt x="247323" y="412231"/>
                  </a:lnTo>
                  <a:lnTo>
                    <a:pt x="316026" y="412231"/>
                  </a:lnTo>
                  <a:cubicBezTo>
                    <a:pt x="338754" y="412231"/>
                    <a:pt x="357247" y="393775"/>
                    <a:pt x="357247" y="371088"/>
                  </a:cubicBezTo>
                  <a:lnTo>
                    <a:pt x="357247" y="302522"/>
                  </a:lnTo>
                  <a:lnTo>
                    <a:pt x="370988" y="302522"/>
                  </a:lnTo>
                  <a:cubicBezTo>
                    <a:pt x="404939" y="302522"/>
                    <a:pt x="424333" y="263796"/>
                    <a:pt x="403966" y="236696"/>
                  </a:cubicBezTo>
                  <a:close/>
                  <a:moveTo>
                    <a:pt x="370988" y="275093"/>
                  </a:moveTo>
                  <a:lnTo>
                    <a:pt x="343505" y="275093"/>
                  </a:lnTo>
                  <a:cubicBezTo>
                    <a:pt x="335917" y="275093"/>
                    <a:pt x="329950" y="281235"/>
                    <a:pt x="329950" y="288808"/>
                  </a:cubicBezTo>
                  <a:lnTo>
                    <a:pt x="329950" y="371091"/>
                  </a:lnTo>
                  <a:cubicBezTo>
                    <a:pt x="329950" y="378650"/>
                    <a:pt x="323603" y="384802"/>
                    <a:pt x="316026" y="384802"/>
                  </a:cubicBezTo>
                  <a:lnTo>
                    <a:pt x="233582" y="384802"/>
                  </a:lnTo>
                  <a:cubicBezTo>
                    <a:pt x="225994" y="384802"/>
                    <a:pt x="220026" y="390944"/>
                    <a:pt x="220026" y="398517"/>
                  </a:cubicBezTo>
                  <a:lnTo>
                    <a:pt x="220026" y="440571"/>
                  </a:lnTo>
                  <a:lnTo>
                    <a:pt x="82438" y="440571"/>
                  </a:lnTo>
                  <a:lnTo>
                    <a:pt x="82438" y="313273"/>
                  </a:lnTo>
                  <a:cubicBezTo>
                    <a:pt x="82438" y="302630"/>
                    <a:pt x="78102" y="292314"/>
                    <a:pt x="70224" y="284227"/>
                  </a:cubicBezTo>
                  <a:cubicBezTo>
                    <a:pt x="34778" y="247825"/>
                    <a:pt x="20385" y="197877"/>
                    <a:pt x="30746" y="147189"/>
                  </a:cubicBezTo>
                  <a:cubicBezTo>
                    <a:pt x="42548" y="89414"/>
                    <a:pt x="88845" y="42618"/>
                    <a:pt x="145946" y="30742"/>
                  </a:cubicBezTo>
                  <a:cubicBezTo>
                    <a:pt x="191485" y="21270"/>
                    <a:pt x="237946" y="32349"/>
                    <a:pt x="273421" y="61139"/>
                  </a:cubicBezTo>
                  <a:cubicBezTo>
                    <a:pt x="309229" y="90196"/>
                    <a:pt x="329768" y="133192"/>
                    <a:pt x="329768" y="179099"/>
                  </a:cubicBezTo>
                  <a:cubicBezTo>
                    <a:pt x="329768" y="182066"/>
                    <a:pt x="330730" y="184955"/>
                    <a:pt x="332515" y="187326"/>
                  </a:cubicBezTo>
                  <a:lnTo>
                    <a:pt x="381982" y="253152"/>
                  </a:lnTo>
                  <a:cubicBezTo>
                    <a:pt x="388783" y="262204"/>
                    <a:pt x="382347" y="275093"/>
                    <a:pt x="370988" y="275093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69">
              <a:extLst>
                <a:ext uri="{FF2B5EF4-FFF2-40B4-BE49-F238E27FC236}">
                  <a16:creationId xmlns:a16="http://schemas.microsoft.com/office/drawing/2014/main" id="{72EB6BB1-FEB0-4E5D-AC0E-7830D7B87870}"/>
                </a:ext>
              </a:extLst>
            </p:cNvPr>
            <p:cNvSpPr/>
            <p:nvPr/>
          </p:nvSpPr>
          <p:spPr>
            <a:xfrm>
              <a:off x="5616404" y="4764242"/>
              <a:ext cx="247280" cy="246797"/>
            </a:xfrm>
            <a:custGeom>
              <a:avLst/>
              <a:gdLst>
                <a:gd name="connsiteX0" fmla="*/ 247330 w 247279"/>
                <a:gd name="connsiteY0" fmla="*/ 82283 h 246796"/>
                <a:gd name="connsiteX1" fmla="*/ 190032 w 247279"/>
                <a:gd name="connsiteY1" fmla="*/ 27483 h 246796"/>
                <a:gd name="connsiteX2" fmla="*/ 151144 w 247279"/>
                <a:gd name="connsiteY2" fmla="*/ 0 h 246796"/>
                <a:gd name="connsiteX3" fmla="*/ 123665 w 247279"/>
                <a:gd name="connsiteY3" fmla="*/ 10508 h 246796"/>
                <a:gd name="connsiteX4" fmla="*/ 96182 w 247279"/>
                <a:gd name="connsiteY4" fmla="*/ 0 h 246796"/>
                <a:gd name="connsiteX5" fmla="*/ 57294 w 247279"/>
                <a:gd name="connsiteY5" fmla="*/ 27483 h 246796"/>
                <a:gd name="connsiteX6" fmla="*/ 0 w 247279"/>
                <a:gd name="connsiteY6" fmla="*/ 82283 h 246796"/>
                <a:gd name="connsiteX7" fmla="*/ 20396 w 247279"/>
                <a:gd name="connsiteY7" fmla="*/ 124752 h 246796"/>
                <a:gd name="connsiteX8" fmla="*/ 13741 w 247279"/>
                <a:gd name="connsiteY8" fmla="*/ 150849 h 246796"/>
                <a:gd name="connsiteX9" fmla="*/ 55001 w 247279"/>
                <a:gd name="connsiteY9" fmla="*/ 203979 h 246796"/>
                <a:gd name="connsiteX10" fmla="*/ 96182 w 247279"/>
                <a:gd name="connsiteY10" fmla="*/ 246847 h 246796"/>
                <a:gd name="connsiteX11" fmla="*/ 123665 w 247279"/>
                <a:gd name="connsiteY11" fmla="*/ 236335 h 246796"/>
                <a:gd name="connsiteX12" fmla="*/ 151144 w 247279"/>
                <a:gd name="connsiteY12" fmla="*/ 246847 h 246796"/>
                <a:gd name="connsiteX13" fmla="*/ 192325 w 247279"/>
                <a:gd name="connsiteY13" fmla="*/ 203979 h 246796"/>
                <a:gd name="connsiteX14" fmla="*/ 233589 w 247279"/>
                <a:gd name="connsiteY14" fmla="*/ 150849 h 246796"/>
                <a:gd name="connsiteX15" fmla="*/ 226934 w 247279"/>
                <a:gd name="connsiteY15" fmla="*/ 124752 h 246796"/>
                <a:gd name="connsiteX16" fmla="*/ 247330 w 247279"/>
                <a:gd name="connsiteY16" fmla="*/ 82283 h 246796"/>
                <a:gd name="connsiteX17" fmla="*/ 96182 w 247279"/>
                <a:gd name="connsiteY17" fmla="*/ 219418 h 246796"/>
                <a:gd name="connsiteX18" fmla="*/ 82441 w 247279"/>
                <a:gd name="connsiteY18" fmla="*/ 205703 h 246796"/>
                <a:gd name="connsiteX19" fmla="*/ 84892 w 247279"/>
                <a:gd name="connsiteY19" fmla="*/ 198776 h 246796"/>
                <a:gd name="connsiteX20" fmla="*/ 71712 w 247279"/>
                <a:gd name="connsiteY20" fmla="*/ 177907 h 246796"/>
                <a:gd name="connsiteX21" fmla="*/ 41220 w 247279"/>
                <a:gd name="connsiteY21" fmla="*/ 150849 h 246796"/>
                <a:gd name="connsiteX22" fmla="*/ 45488 w 247279"/>
                <a:gd name="connsiteY22" fmla="*/ 136310 h 246796"/>
                <a:gd name="connsiteX23" fmla="*/ 76359 w 247279"/>
                <a:gd name="connsiteY23" fmla="*/ 132821 h 246796"/>
                <a:gd name="connsiteX24" fmla="*/ 83661 w 247279"/>
                <a:gd name="connsiteY24" fmla="*/ 114847 h 246796"/>
                <a:gd name="connsiteX25" fmla="*/ 65655 w 247279"/>
                <a:gd name="connsiteY25" fmla="*/ 107559 h 246796"/>
                <a:gd name="connsiteX26" fmla="*/ 27479 w 247279"/>
                <a:gd name="connsiteY26" fmla="*/ 82283 h 246796"/>
                <a:gd name="connsiteX27" fmla="*/ 64464 w 247279"/>
                <a:gd name="connsiteY27" fmla="*/ 56686 h 246796"/>
                <a:gd name="connsiteX28" fmla="*/ 77647 w 247279"/>
                <a:gd name="connsiteY28" fmla="*/ 54680 h 246796"/>
                <a:gd name="connsiteX29" fmla="*/ 82491 w 247279"/>
                <a:gd name="connsiteY29" fmla="*/ 39987 h 246796"/>
                <a:gd name="connsiteX30" fmla="*/ 96182 w 247279"/>
                <a:gd name="connsiteY30" fmla="*/ 27429 h 246796"/>
                <a:gd name="connsiteX31" fmla="*/ 109924 w 247279"/>
                <a:gd name="connsiteY31" fmla="*/ 41144 h 246796"/>
                <a:gd name="connsiteX32" fmla="*/ 109924 w 247279"/>
                <a:gd name="connsiteY32" fmla="*/ 205707 h 246796"/>
                <a:gd name="connsiteX33" fmla="*/ 96182 w 247279"/>
                <a:gd name="connsiteY33" fmla="*/ 219418 h 246796"/>
                <a:gd name="connsiteX34" fmla="*/ 178645 w 247279"/>
                <a:gd name="connsiteY34" fmla="*/ 178278 h 246796"/>
                <a:gd name="connsiteX35" fmla="*/ 162481 w 247279"/>
                <a:gd name="connsiteY35" fmla="*/ 184226 h 246796"/>
                <a:gd name="connsiteX36" fmla="*/ 162438 w 247279"/>
                <a:gd name="connsiteY36" fmla="*/ 198776 h 246796"/>
                <a:gd name="connsiteX37" fmla="*/ 164885 w 247279"/>
                <a:gd name="connsiteY37" fmla="*/ 205703 h 246796"/>
                <a:gd name="connsiteX38" fmla="*/ 151144 w 247279"/>
                <a:gd name="connsiteY38" fmla="*/ 219418 h 246796"/>
                <a:gd name="connsiteX39" fmla="*/ 137403 w 247279"/>
                <a:gd name="connsiteY39" fmla="*/ 205703 h 246796"/>
                <a:gd name="connsiteX40" fmla="*/ 137403 w 247279"/>
                <a:gd name="connsiteY40" fmla="*/ 41140 h 246796"/>
                <a:gd name="connsiteX41" fmla="*/ 151144 w 247279"/>
                <a:gd name="connsiteY41" fmla="*/ 27429 h 246796"/>
                <a:gd name="connsiteX42" fmla="*/ 164835 w 247279"/>
                <a:gd name="connsiteY42" fmla="*/ 39983 h 246796"/>
                <a:gd name="connsiteX43" fmla="*/ 169679 w 247279"/>
                <a:gd name="connsiteY43" fmla="*/ 54680 h 246796"/>
                <a:gd name="connsiteX44" fmla="*/ 182863 w 247279"/>
                <a:gd name="connsiteY44" fmla="*/ 56683 h 246796"/>
                <a:gd name="connsiteX45" fmla="*/ 219847 w 247279"/>
                <a:gd name="connsiteY45" fmla="*/ 82283 h 246796"/>
                <a:gd name="connsiteX46" fmla="*/ 181675 w 247279"/>
                <a:gd name="connsiteY46" fmla="*/ 107559 h 246796"/>
                <a:gd name="connsiteX47" fmla="*/ 163665 w 247279"/>
                <a:gd name="connsiteY47" fmla="*/ 114847 h 246796"/>
                <a:gd name="connsiteX48" fmla="*/ 170967 w 247279"/>
                <a:gd name="connsiteY48" fmla="*/ 132821 h 246796"/>
                <a:gd name="connsiteX49" fmla="*/ 201841 w 247279"/>
                <a:gd name="connsiteY49" fmla="*/ 136310 h 246796"/>
                <a:gd name="connsiteX50" fmla="*/ 206106 w 247279"/>
                <a:gd name="connsiteY50" fmla="*/ 150849 h 246796"/>
                <a:gd name="connsiteX51" fmla="*/ 178645 w 247279"/>
                <a:gd name="connsiteY51" fmla="*/ 178278 h 24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47279" h="246796">
                  <a:moveTo>
                    <a:pt x="247330" y="82283"/>
                  </a:moveTo>
                  <a:cubicBezTo>
                    <a:pt x="247330" y="51009"/>
                    <a:pt x="220996" y="26047"/>
                    <a:pt x="190032" y="27483"/>
                  </a:cubicBezTo>
                  <a:cubicBezTo>
                    <a:pt x="184376" y="11490"/>
                    <a:pt x="169078" y="0"/>
                    <a:pt x="151144" y="0"/>
                  </a:cubicBezTo>
                  <a:cubicBezTo>
                    <a:pt x="140594" y="0"/>
                    <a:pt x="130963" y="3981"/>
                    <a:pt x="123665" y="10508"/>
                  </a:cubicBezTo>
                  <a:cubicBezTo>
                    <a:pt x="116363" y="3981"/>
                    <a:pt x="106732" y="0"/>
                    <a:pt x="96182" y="0"/>
                  </a:cubicBezTo>
                  <a:cubicBezTo>
                    <a:pt x="78248" y="0"/>
                    <a:pt x="62954" y="11490"/>
                    <a:pt x="57294" y="27483"/>
                  </a:cubicBezTo>
                  <a:cubicBezTo>
                    <a:pt x="26438" y="26051"/>
                    <a:pt x="0" y="50909"/>
                    <a:pt x="0" y="82283"/>
                  </a:cubicBezTo>
                  <a:cubicBezTo>
                    <a:pt x="0" y="98979"/>
                    <a:pt x="7770" y="114518"/>
                    <a:pt x="20396" y="124752"/>
                  </a:cubicBezTo>
                  <a:cubicBezTo>
                    <a:pt x="16042" y="132664"/>
                    <a:pt x="13741" y="141558"/>
                    <a:pt x="13741" y="150849"/>
                  </a:cubicBezTo>
                  <a:cubicBezTo>
                    <a:pt x="13741" y="176378"/>
                    <a:pt x="31304" y="197891"/>
                    <a:pt x="55001" y="203979"/>
                  </a:cubicBezTo>
                  <a:cubicBezTo>
                    <a:pt x="53910" y="226905"/>
                    <a:pt x="72492" y="246847"/>
                    <a:pt x="96182" y="246847"/>
                  </a:cubicBezTo>
                  <a:cubicBezTo>
                    <a:pt x="106732" y="246847"/>
                    <a:pt x="116363" y="242866"/>
                    <a:pt x="123665" y="236335"/>
                  </a:cubicBezTo>
                  <a:cubicBezTo>
                    <a:pt x="130963" y="242866"/>
                    <a:pt x="140594" y="246847"/>
                    <a:pt x="151144" y="246847"/>
                  </a:cubicBezTo>
                  <a:cubicBezTo>
                    <a:pt x="174835" y="246847"/>
                    <a:pt x="193416" y="226909"/>
                    <a:pt x="192325" y="203979"/>
                  </a:cubicBezTo>
                  <a:cubicBezTo>
                    <a:pt x="216026" y="197887"/>
                    <a:pt x="233589" y="176378"/>
                    <a:pt x="233589" y="150849"/>
                  </a:cubicBezTo>
                  <a:cubicBezTo>
                    <a:pt x="233589" y="141558"/>
                    <a:pt x="231285" y="132664"/>
                    <a:pt x="226934" y="124752"/>
                  </a:cubicBezTo>
                  <a:cubicBezTo>
                    <a:pt x="239560" y="114518"/>
                    <a:pt x="247330" y="98979"/>
                    <a:pt x="247330" y="82283"/>
                  </a:cubicBezTo>
                  <a:close/>
                  <a:moveTo>
                    <a:pt x="96182" y="219418"/>
                  </a:moveTo>
                  <a:cubicBezTo>
                    <a:pt x="88605" y="219418"/>
                    <a:pt x="82441" y="213266"/>
                    <a:pt x="82441" y="205703"/>
                  </a:cubicBezTo>
                  <a:cubicBezTo>
                    <a:pt x="82441" y="203661"/>
                    <a:pt x="83221" y="201458"/>
                    <a:pt x="84892" y="198776"/>
                  </a:cubicBezTo>
                  <a:cubicBezTo>
                    <a:pt x="90920" y="189097"/>
                    <a:pt x="83114" y="176657"/>
                    <a:pt x="71712" y="177907"/>
                  </a:cubicBezTo>
                  <a:cubicBezTo>
                    <a:pt x="54236" y="179835"/>
                    <a:pt x="41220" y="166213"/>
                    <a:pt x="41220" y="150849"/>
                  </a:cubicBezTo>
                  <a:cubicBezTo>
                    <a:pt x="41220" y="145625"/>
                    <a:pt x="42705" y="140637"/>
                    <a:pt x="45488" y="136310"/>
                  </a:cubicBezTo>
                  <a:cubicBezTo>
                    <a:pt x="55806" y="138102"/>
                    <a:pt x="66460" y="136999"/>
                    <a:pt x="76359" y="132821"/>
                  </a:cubicBezTo>
                  <a:cubicBezTo>
                    <a:pt x="83350" y="129872"/>
                    <a:pt x="86616" y="121824"/>
                    <a:pt x="83661" y="114847"/>
                  </a:cubicBezTo>
                  <a:cubicBezTo>
                    <a:pt x="80706" y="107874"/>
                    <a:pt x="72646" y="104610"/>
                    <a:pt x="65655" y="107559"/>
                  </a:cubicBezTo>
                  <a:cubicBezTo>
                    <a:pt x="47306" y="115304"/>
                    <a:pt x="27479" y="101257"/>
                    <a:pt x="27479" y="82283"/>
                  </a:cubicBezTo>
                  <a:cubicBezTo>
                    <a:pt x="27479" y="63856"/>
                    <a:pt x="45803" y="49770"/>
                    <a:pt x="64464" y="56686"/>
                  </a:cubicBezTo>
                  <a:cubicBezTo>
                    <a:pt x="68911" y="58332"/>
                    <a:pt x="73894" y="57575"/>
                    <a:pt x="77647" y="54680"/>
                  </a:cubicBezTo>
                  <a:cubicBezTo>
                    <a:pt x="81801" y="51477"/>
                    <a:pt x="83983" y="46142"/>
                    <a:pt x="82491" y="39987"/>
                  </a:cubicBezTo>
                  <a:cubicBezTo>
                    <a:pt x="83081" y="32963"/>
                    <a:pt x="88999" y="27429"/>
                    <a:pt x="96182" y="27429"/>
                  </a:cubicBezTo>
                  <a:cubicBezTo>
                    <a:pt x="103760" y="27429"/>
                    <a:pt x="109924" y="33581"/>
                    <a:pt x="109924" y="41144"/>
                  </a:cubicBezTo>
                  <a:lnTo>
                    <a:pt x="109924" y="205707"/>
                  </a:lnTo>
                  <a:cubicBezTo>
                    <a:pt x="109924" y="213266"/>
                    <a:pt x="103760" y="219418"/>
                    <a:pt x="96182" y="219418"/>
                  </a:cubicBezTo>
                  <a:close/>
                  <a:moveTo>
                    <a:pt x="178645" y="178278"/>
                  </a:moveTo>
                  <a:cubicBezTo>
                    <a:pt x="177435" y="178242"/>
                    <a:pt x="167934" y="175593"/>
                    <a:pt x="162481" y="184226"/>
                  </a:cubicBezTo>
                  <a:cubicBezTo>
                    <a:pt x="159677" y="188668"/>
                    <a:pt x="159659" y="194317"/>
                    <a:pt x="162438" y="198776"/>
                  </a:cubicBezTo>
                  <a:cubicBezTo>
                    <a:pt x="164106" y="201458"/>
                    <a:pt x="164885" y="203661"/>
                    <a:pt x="164885" y="205703"/>
                  </a:cubicBezTo>
                  <a:cubicBezTo>
                    <a:pt x="164885" y="213266"/>
                    <a:pt x="158721" y="219418"/>
                    <a:pt x="151144" y="219418"/>
                  </a:cubicBezTo>
                  <a:cubicBezTo>
                    <a:pt x="143567" y="219418"/>
                    <a:pt x="137403" y="213266"/>
                    <a:pt x="137403" y="205703"/>
                  </a:cubicBezTo>
                  <a:lnTo>
                    <a:pt x="137403" y="41140"/>
                  </a:lnTo>
                  <a:cubicBezTo>
                    <a:pt x="137403" y="33578"/>
                    <a:pt x="143567" y="27429"/>
                    <a:pt x="151144" y="27429"/>
                  </a:cubicBezTo>
                  <a:cubicBezTo>
                    <a:pt x="158331" y="27429"/>
                    <a:pt x="164245" y="32963"/>
                    <a:pt x="164835" y="39983"/>
                  </a:cubicBezTo>
                  <a:cubicBezTo>
                    <a:pt x="163336" y="46171"/>
                    <a:pt x="165551" y="51495"/>
                    <a:pt x="169679" y="54680"/>
                  </a:cubicBezTo>
                  <a:cubicBezTo>
                    <a:pt x="173432" y="57575"/>
                    <a:pt x="178419" y="58332"/>
                    <a:pt x="182863" y="56683"/>
                  </a:cubicBezTo>
                  <a:cubicBezTo>
                    <a:pt x="201552" y="49759"/>
                    <a:pt x="219847" y="63881"/>
                    <a:pt x="219847" y="82283"/>
                  </a:cubicBezTo>
                  <a:cubicBezTo>
                    <a:pt x="219847" y="101643"/>
                    <a:pt x="199588" y="115122"/>
                    <a:pt x="181675" y="107559"/>
                  </a:cubicBezTo>
                  <a:cubicBezTo>
                    <a:pt x="174684" y="104610"/>
                    <a:pt x="166621" y="107870"/>
                    <a:pt x="163665" y="114847"/>
                  </a:cubicBezTo>
                  <a:cubicBezTo>
                    <a:pt x="160710" y="121824"/>
                    <a:pt x="163980" y="129868"/>
                    <a:pt x="170967" y="132821"/>
                  </a:cubicBezTo>
                  <a:cubicBezTo>
                    <a:pt x="180866" y="136995"/>
                    <a:pt x="191520" y="138098"/>
                    <a:pt x="201841" y="136310"/>
                  </a:cubicBezTo>
                  <a:cubicBezTo>
                    <a:pt x="204621" y="140637"/>
                    <a:pt x="206106" y="145625"/>
                    <a:pt x="206106" y="150849"/>
                  </a:cubicBezTo>
                  <a:cubicBezTo>
                    <a:pt x="206106" y="165974"/>
                    <a:pt x="193778" y="178278"/>
                    <a:pt x="178645" y="178278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aphic 111">
            <a:extLst>
              <a:ext uri="{FF2B5EF4-FFF2-40B4-BE49-F238E27FC236}">
                <a16:creationId xmlns:a16="http://schemas.microsoft.com/office/drawing/2014/main" id="{6A630BD7-980C-4607-A822-CB6B6494AF66}"/>
              </a:ext>
            </a:extLst>
          </p:cNvPr>
          <p:cNvGrpSpPr/>
          <p:nvPr/>
        </p:nvGrpSpPr>
        <p:grpSpPr>
          <a:xfrm>
            <a:off x="1987312" y="4741787"/>
            <a:ext cx="366049" cy="441266"/>
            <a:chOff x="694368" y="1937644"/>
            <a:chExt cx="576000" cy="576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42" name="Freeform 174">
              <a:extLst>
                <a:ext uri="{FF2B5EF4-FFF2-40B4-BE49-F238E27FC236}">
                  <a16:creationId xmlns:a16="http://schemas.microsoft.com/office/drawing/2014/main" id="{274F7DAB-FDB7-4E4C-AEE2-B83B9F2C049B}"/>
                </a:ext>
              </a:extLst>
            </p:cNvPr>
            <p:cNvSpPr/>
            <p:nvPr/>
          </p:nvSpPr>
          <p:spPr>
            <a:xfrm>
              <a:off x="742743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8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8" y="27534"/>
                  </a:lnTo>
                  <a:lnTo>
                    <a:pt x="51975" y="18197"/>
                  </a:lnTo>
                  <a:cubicBezTo>
                    <a:pt x="56138" y="14034"/>
                    <a:pt x="56138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75">
              <a:extLst>
                <a:ext uri="{FF2B5EF4-FFF2-40B4-BE49-F238E27FC236}">
                  <a16:creationId xmlns:a16="http://schemas.microsoft.com/office/drawing/2014/main" id="{BF248E73-112D-4730-A9F9-4F1081F101A0}"/>
                </a:ext>
              </a:extLst>
            </p:cNvPr>
            <p:cNvSpPr/>
            <p:nvPr/>
          </p:nvSpPr>
          <p:spPr>
            <a:xfrm>
              <a:off x="759618" y="2024747"/>
              <a:ext cx="129375" cy="76500"/>
            </a:xfrm>
            <a:custGeom>
              <a:avLst/>
              <a:gdLst>
                <a:gd name="connsiteX0" fmla="*/ 129713 w 129375"/>
                <a:gd name="connsiteY0" fmla="*/ 29109 h 76500"/>
                <a:gd name="connsiteX1" fmla="*/ 129713 w 129375"/>
                <a:gd name="connsiteY1" fmla="*/ 28772 h 76500"/>
                <a:gd name="connsiteX2" fmla="*/ 129713 w 129375"/>
                <a:gd name="connsiteY2" fmla="*/ 26634 h 76500"/>
                <a:gd name="connsiteX3" fmla="*/ 129713 w 129375"/>
                <a:gd name="connsiteY3" fmla="*/ 26297 h 76500"/>
                <a:gd name="connsiteX4" fmla="*/ 129713 w 129375"/>
                <a:gd name="connsiteY4" fmla="*/ 26184 h 76500"/>
                <a:gd name="connsiteX5" fmla="*/ 129600 w 129375"/>
                <a:gd name="connsiteY5" fmla="*/ 25622 h 76500"/>
                <a:gd name="connsiteX6" fmla="*/ 129488 w 129375"/>
                <a:gd name="connsiteY6" fmla="*/ 25172 h 76500"/>
                <a:gd name="connsiteX7" fmla="*/ 129488 w 129375"/>
                <a:gd name="connsiteY7" fmla="*/ 24947 h 76500"/>
                <a:gd name="connsiteX8" fmla="*/ 129375 w 129375"/>
                <a:gd name="connsiteY8" fmla="*/ 24497 h 76500"/>
                <a:gd name="connsiteX9" fmla="*/ 129262 w 129375"/>
                <a:gd name="connsiteY9" fmla="*/ 24047 h 76500"/>
                <a:gd name="connsiteX10" fmla="*/ 127125 w 129375"/>
                <a:gd name="connsiteY10" fmla="*/ 24834 h 76500"/>
                <a:gd name="connsiteX11" fmla="*/ 129150 w 129375"/>
                <a:gd name="connsiteY11" fmla="*/ 23934 h 76500"/>
                <a:gd name="connsiteX12" fmla="*/ 129038 w 129375"/>
                <a:gd name="connsiteY12" fmla="*/ 23484 h 76500"/>
                <a:gd name="connsiteX13" fmla="*/ 128813 w 129375"/>
                <a:gd name="connsiteY13" fmla="*/ 23034 h 76500"/>
                <a:gd name="connsiteX14" fmla="*/ 128700 w 129375"/>
                <a:gd name="connsiteY14" fmla="*/ 22922 h 76500"/>
                <a:gd name="connsiteX15" fmla="*/ 128475 w 129375"/>
                <a:gd name="connsiteY15" fmla="*/ 22472 h 76500"/>
                <a:gd name="connsiteX16" fmla="*/ 128250 w 129375"/>
                <a:gd name="connsiteY16" fmla="*/ 22134 h 76500"/>
                <a:gd name="connsiteX17" fmla="*/ 128137 w 129375"/>
                <a:gd name="connsiteY17" fmla="*/ 22022 h 76500"/>
                <a:gd name="connsiteX18" fmla="*/ 127913 w 129375"/>
                <a:gd name="connsiteY18" fmla="*/ 21572 h 76500"/>
                <a:gd name="connsiteX19" fmla="*/ 127688 w 129375"/>
                <a:gd name="connsiteY19" fmla="*/ 21234 h 76500"/>
                <a:gd name="connsiteX20" fmla="*/ 127575 w 129375"/>
                <a:gd name="connsiteY20" fmla="*/ 21122 h 76500"/>
                <a:gd name="connsiteX21" fmla="*/ 127350 w 129375"/>
                <a:gd name="connsiteY21" fmla="*/ 20784 h 76500"/>
                <a:gd name="connsiteX22" fmla="*/ 126788 w 129375"/>
                <a:gd name="connsiteY22" fmla="*/ 20109 h 76500"/>
                <a:gd name="connsiteX23" fmla="*/ 109800 w 129375"/>
                <a:gd name="connsiteY23" fmla="*/ 3122 h 76500"/>
                <a:gd name="connsiteX24" fmla="*/ 94725 w 129375"/>
                <a:gd name="connsiteY24" fmla="*/ 3122 h 76500"/>
                <a:gd name="connsiteX25" fmla="*/ 91575 w 129375"/>
                <a:gd name="connsiteY25" fmla="*/ 10659 h 76500"/>
                <a:gd name="connsiteX26" fmla="*/ 93600 w 129375"/>
                <a:gd name="connsiteY26" fmla="*/ 16847 h 76500"/>
                <a:gd name="connsiteX27" fmla="*/ 44438 w 129375"/>
                <a:gd name="connsiteY27" fmla="*/ 16847 h 76500"/>
                <a:gd name="connsiteX28" fmla="*/ 0 w 129375"/>
                <a:gd name="connsiteY28" fmla="*/ 61284 h 76500"/>
                <a:gd name="connsiteX29" fmla="*/ 0 w 129375"/>
                <a:gd name="connsiteY29" fmla="*/ 66234 h 76500"/>
                <a:gd name="connsiteX30" fmla="*/ 10688 w 129375"/>
                <a:gd name="connsiteY30" fmla="*/ 76922 h 76500"/>
                <a:gd name="connsiteX31" fmla="*/ 21375 w 129375"/>
                <a:gd name="connsiteY31" fmla="*/ 66234 h 76500"/>
                <a:gd name="connsiteX32" fmla="*/ 21375 w 129375"/>
                <a:gd name="connsiteY32" fmla="*/ 61284 h 76500"/>
                <a:gd name="connsiteX33" fmla="*/ 44438 w 129375"/>
                <a:gd name="connsiteY33" fmla="*/ 38222 h 76500"/>
                <a:gd name="connsiteX34" fmla="*/ 93488 w 129375"/>
                <a:gd name="connsiteY34" fmla="*/ 38222 h 76500"/>
                <a:gd name="connsiteX35" fmla="*/ 91463 w 129375"/>
                <a:gd name="connsiteY35" fmla="*/ 44409 h 76500"/>
                <a:gd name="connsiteX36" fmla="*/ 94613 w 129375"/>
                <a:gd name="connsiteY36" fmla="*/ 51947 h 76500"/>
                <a:gd name="connsiteX37" fmla="*/ 102150 w 129375"/>
                <a:gd name="connsiteY37" fmla="*/ 55097 h 76500"/>
                <a:gd name="connsiteX38" fmla="*/ 109688 w 129375"/>
                <a:gd name="connsiteY38" fmla="*/ 51947 h 76500"/>
                <a:gd name="connsiteX39" fmla="*/ 126563 w 129375"/>
                <a:gd name="connsiteY39" fmla="*/ 35072 h 76500"/>
                <a:gd name="connsiteX40" fmla="*/ 126675 w 129375"/>
                <a:gd name="connsiteY40" fmla="*/ 34959 h 76500"/>
                <a:gd name="connsiteX41" fmla="*/ 127238 w 129375"/>
                <a:gd name="connsiteY41" fmla="*/ 34284 h 76500"/>
                <a:gd name="connsiteX42" fmla="*/ 127575 w 129375"/>
                <a:gd name="connsiteY42" fmla="*/ 33834 h 76500"/>
                <a:gd name="connsiteX43" fmla="*/ 127688 w 129375"/>
                <a:gd name="connsiteY43" fmla="*/ 33722 h 76500"/>
                <a:gd name="connsiteX44" fmla="*/ 127913 w 129375"/>
                <a:gd name="connsiteY44" fmla="*/ 33384 h 76500"/>
                <a:gd name="connsiteX45" fmla="*/ 128137 w 129375"/>
                <a:gd name="connsiteY45" fmla="*/ 32934 h 76500"/>
                <a:gd name="connsiteX46" fmla="*/ 128250 w 129375"/>
                <a:gd name="connsiteY46" fmla="*/ 32709 h 76500"/>
                <a:gd name="connsiteX47" fmla="*/ 128475 w 129375"/>
                <a:gd name="connsiteY47" fmla="*/ 32372 h 76500"/>
                <a:gd name="connsiteX48" fmla="*/ 128700 w 129375"/>
                <a:gd name="connsiteY48" fmla="*/ 31922 h 76500"/>
                <a:gd name="connsiteX49" fmla="*/ 126675 w 129375"/>
                <a:gd name="connsiteY49" fmla="*/ 31022 h 76500"/>
                <a:gd name="connsiteX50" fmla="*/ 128813 w 129375"/>
                <a:gd name="connsiteY50" fmla="*/ 31809 h 76500"/>
                <a:gd name="connsiteX51" fmla="*/ 129038 w 129375"/>
                <a:gd name="connsiteY51" fmla="*/ 31472 h 76500"/>
                <a:gd name="connsiteX52" fmla="*/ 129150 w 129375"/>
                <a:gd name="connsiteY52" fmla="*/ 31022 h 76500"/>
                <a:gd name="connsiteX53" fmla="*/ 127012 w 129375"/>
                <a:gd name="connsiteY53" fmla="*/ 30234 h 76500"/>
                <a:gd name="connsiteX54" fmla="*/ 129150 w 129375"/>
                <a:gd name="connsiteY54" fmla="*/ 30909 h 76500"/>
                <a:gd name="connsiteX55" fmla="*/ 129262 w 129375"/>
                <a:gd name="connsiteY55" fmla="*/ 30572 h 76500"/>
                <a:gd name="connsiteX56" fmla="*/ 129375 w 129375"/>
                <a:gd name="connsiteY56" fmla="*/ 30122 h 76500"/>
                <a:gd name="connsiteX57" fmla="*/ 129375 w 129375"/>
                <a:gd name="connsiteY57" fmla="*/ 29897 h 76500"/>
                <a:gd name="connsiteX58" fmla="*/ 129488 w 129375"/>
                <a:gd name="connsiteY58" fmla="*/ 29447 h 76500"/>
                <a:gd name="connsiteX59" fmla="*/ 129600 w 129375"/>
                <a:gd name="connsiteY59" fmla="*/ 28884 h 76500"/>
                <a:gd name="connsiteX60" fmla="*/ 127350 w 129375"/>
                <a:gd name="connsiteY60" fmla="*/ 28434 h 76500"/>
                <a:gd name="connsiteX61" fmla="*/ 127350 w 129375"/>
                <a:gd name="connsiteY61" fmla="*/ 28434 h 76500"/>
                <a:gd name="connsiteX62" fmla="*/ 129713 w 129375"/>
                <a:gd name="connsiteY62" fmla="*/ 29109 h 7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29375" h="76500">
                  <a:moveTo>
                    <a:pt x="129713" y="29109"/>
                  </a:moveTo>
                  <a:cubicBezTo>
                    <a:pt x="129713" y="28997"/>
                    <a:pt x="129713" y="28884"/>
                    <a:pt x="129713" y="28772"/>
                  </a:cubicBezTo>
                  <a:cubicBezTo>
                    <a:pt x="129825" y="28097"/>
                    <a:pt x="129825" y="27309"/>
                    <a:pt x="129713" y="26634"/>
                  </a:cubicBezTo>
                  <a:cubicBezTo>
                    <a:pt x="129713" y="26522"/>
                    <a:pt x="129713" y="26409"/>
                    <a:pt x="129713" y="26297"/>
                  </a:cubicBezTo>
                  <a:lnTo>
                    <a:pt x="129713" y="26184"/>
                  </a:lnTo>
                  <a:cubicBezTo>
                    <a:pt x="129713" y="25959"/>
                    <a:pt x="129713" y="25847"/>
                    <a:pt x="129600" y="25622"/>
                  </a:cubicBezTo>
                  <a:cubicBezTo>
                    <a:pt x="129600" y="25509"/>
                    <a:pt x="129488" y="25397"/>
                    <a:pt x="129488" y="25172"/>
                  </a:cubicBezTo>
                  <a:lnTo>
                    <a:pt x="129488" y="24947"/>
                  </a:lnTo>
                  <a:cubicBezTo>
                    <a:pt x="129488" y="24834"/>
                    <a:pt x="129375" y="24722"/>
                    <a:pt x="129375" y="24497"/>
                  </a:cubicBezTo>
                  <a:cubicBezTo>
                    <a:pt x="129375" y="24384"/>
                    <a:pt x="129262" y="24159"/>
                    <a:pt x="129262" y="24047"/>
                  </a:cubicBezTo>
                  <a:lnTo>
                    <a:pt x="127125" y="24834"/>
                  </a:lnTo>
                  <a:lnTo>
                    <a:pt x="129150" y="23934"/>
                  </a:lnTo>
                  <a:cubicBezTo>
                    <a:pt x="129150" y="23822"/>
                    <a:pt x="129038" y="23709"/>
                    <a:pt x="129038" y="23484"/>
                  </a:cubicBezTo>
                  <a:cubicBezTo>
                    <a:pt x="129038" y="23372"/>
                    <a:pt x="128925" y="23259"/>
                    <a:pt x="128813" y="23034"/>
                  </a:cubicBezTo>
                  <a:lnTo>
                    <a:pt x="128700" y="22922"/>
                  </a:lnTo>
                  <a:cubicBezTo>
                    <a:pt x="128588" y="22809"/>
                    <a:pt x="128588" y="22697"/>
                    <a:pt x="128475" y="22472"/>
                  </a:cubicBezTo>
                  <a:cubicBezTo>
                    <a:pt x="128363" y="22359"/>
                    <a:pt x="128363" y="22247"/>
                    <a:pt x="128250" y="22134"/>
                  </a:cubicBezTo>
                  <a:lnTo>
                    <a:pt x="128137" y="22022"/>
                  </a:lnTo>
                  <a:cubicBezTo>
                    <a:pt x="128025" y="21909"/>
                    <a:pt x="127913" y="21684"/>
                    <a:pt x="127913" y="21572"/>
                  </a:cubicBezTo>
                  <a:cubicBezTo>
                    <a:pt x="127800" y="21459"/>
                    <a:pt x="127800" y="21347"/>
                    <a:pt x="127688" y="21234"/>
                  </a:cubicBezTo>
                  <a:lnTo>
                    <a:pt x="127575" y="21122"/>
                  </a:lnTo>
                  <a:cubicBezTo>
                    <a:pt x="127463" y="21009"/>
                    <a:pt x="127463" y="20897"/>
                    <a:pt x="127350" y="20784"/>
                  </a:cubicBezTo>
                  <a:cubicBezTo>
                    <a:pt x="127125" y="20559"/>
                    <a:pt x="127012" y="20334"/>
                    <a:pt x="126788" y="20109"/>
                  </a:cubicBezTo>
                  <a:lnTo>
                    <a:pt x="109800" y="3122"/>
                  </a:lnTo>
                  <a:cubicBezTo>
                    <a:pt x="105637" y="-1041"/>
                    <a:pt x="98887" y="-1041"/>
                    <a:pt x="94725" y="3122"/>
                  </a:cubicBezTo>
                  <a:cubicBezTo>
                    <a:pt x="92700" y="5147"/>
                    <a:pt x="91575" y="7847"/>
                    <a:pt x="91575" y="10659"/>
                  </a:cubicBezTo>
                  <a:cubicBezTo>
                    <a:pt x="91575" y="12909"/>
                    <a:pt x="92250" y="15047"/>
                    <a:pt x="93600" y="16847"/>
                  </a:cubicBezTo>
                  <a:lnTo>
                    <a:pt x="44438" y="16847"/>
                  </a:lnTo>
                  <a:cubicBezTo>
                    <a:pt x="19912" y="16847"/>
                    <a:pt x="0" y="36759"/>
                    <a:pt x="0" y="61284"/>
                  </a:cubicBezTo>
                  <a:lnTo>
                    <a:pt x="0" y="66234"/>
                  </a:lnTo>
                  <a:cubicBezTo>
                    <a:pt x="0" y="72084"/>
                    <a:pt x="4837" y="76922"/>
                    <a:pt x="10688" y="76922"/>
                  </a:cubicBezTo>
                  <a:cubicBezTo>
                    <a:pt x="16537" y="76922"/>
                    <a:pt x="21375" y="72084"/>
                    <a:pt x="21375" y="66234"/>
                  </a:cubicBezTo>
                  <a:lnTo>
                    <a:pt x="21375" y="61284"/>
                  </a:lnTo>
                  <a:cubicBezTo>
                    <a:pt x="21375" y="48572"/>
                    <a:pt x="31725" y="38222"/>
                    <a:pt x="44438" y="38222"/>
                  </a:cubicBezTo>
                  <a:lnTo>
                    <a:pt x="93488" y="38222"/>
                  </a:lnTo>
                  <a:cubicBezTo>
                    <a:pt x="92250" y="40022"/>
                    <a:pt x="91463" y="42159"/>
                    <a:pt x="91463" y="44409"/>
                  </a:cubicBezTo>
                  <a:cubicBezTo>
                    <a:pt x="91463" y="47222"/>
                    <a:pt x="92588" y="49922"/>
                    <a:pt x="94613" y="51947"/>
                  </a:cubicBezTo>
                  <a:cubicBezTo>
                    <a:pt x="96637" y="53972"/>
                    <a:pt x="99338" y="55097"/>
                    <a:pt x="102150" y="55097"/>
                  </a:cubicBezTo>
                  <a:cubicBezTo>
                    <a:pt x="104963" y="55097"/>
                    <a:pt x="107663" y="53972"/>
                    <a:pt x="109688" y="51947"/>
                  </a:cubicBezTo>
                  <a:lnTo>
                    <a:pt x="126563" y="35072"/>
                  </a:lnTo>
                  <a:lnTo>
                    <a:pt x="126675" y="34959"/>
                  </a:lnTo>
                  <a:cubicBezTo>
                    <a:pt x="126900" y="34734"/>
                    <a:pt x="127125" y="34509"/>
                    <a:pt x="127238" y="34284"/>
                  </a:cubicBezTo>
                  <a:cubicBezTo>
                    <a:pt x="127350" y="34172"/>
                    <a:pt x="127463" y="34059"/>
                    <a:pt x="127575" y="33834"/>
                  </a:cubicBezTo>
                  <a:lnTo>
                    <a:pt x="127688" y="33722"/>
                  </a:lnTo>
                  <a:cubicBezTo>
                    <a:pt x="127800" y="33609"/>
                    <a:pt x="127800" y="33497"/>
                    <a:pt x="127913" y="33384"/>
                  </a:cubicBezTo>
                  <a:cubicBezTo>
                    <a:pt x="128025" y="33272"/>
                    <a:pt x="128025" y="33159"/>
                    <a:pt x="128137" y="32934"/>
                  </a:cubicBezTo>
                  <a:lnTo>
                    <a:pt x="128250" y="32709"/>
                  </a:lnTo>
                  <a:cubicBezTo>
                    <a:pt x="128363" y="32597"/>
                    <a:pt x="128363" y="32484"/>
                    <a:pt x="128475" y="32372"/>
                  </a:cubicBezTo>
                  <a:cubicBezTo>
                    <a:pt x="128588" y="32259"/>
                    <a:pt x="128588" y="32034"/>
                    <a:pt x="128700" y="31922"/>
                  </a:cubicBezTo>
                  <a:lnTo>
                    <a:pt x="126675" y="31022"/>
                  </a:lnTo>
                  <a:lnTo>
                    <a:pt x="128813" y="31809"/>
                  </a:lnTo>
                  <a:cubicBezTo>
                    <a:pt x="128925" y="31697"/>
                    <a:pt x="128925" y="31584"/>
                    <a:pt x="129038" y="31472"/>
                  </a:cubicBezTo>
                  <a:cubicBezTo>
                    <a:pt x="129150" y="31359"/>
                    <a:pt x="129150" y="31247"/>
                    <a:pt x="129150" y="31022"/>
                  </a:cubicBezTo>
                  <a:lnTo>
                    <a:pt x="127012" y="30234"/>
                  </a:lnTo>
                  <a:lnTo>
                    <a:pt x="129150" y="30909"/>
                  </a:lnTo>
                  <a:cubicBezTo>
                    <a:pt x="129150" y="30797"/>
                    <a:pt x="129262" y="30684"/>
                    <a:pt x="129262" y="30572"/>
                  </a:cubicBezTo>
                  <a:cubicBezTo>
                    <a:pt x="129262" y="30459"/>
                    <a:pt x="129375" y="30347"/>
                    <a:pt x="129375" y="30122"/>
                  </a:cubicBezTo>
                  <a:lnTo>
                    <a:pt x="129375" y="29897"/>
                  </a:lnTo>
                  <a:cubicBezTo>
                    <a:pt x="129375" y="29784"/>
                    <a:pt x="129488" y="29672"/>
                    <a:pt x="129488" y="29447"/>
                  </a:cubicBezTo>
                  <a:cubicBezTo>
                    <a:pt x="129488" y="29222"/>
                    <a:pt x="129600" y="29109"/>
                    <a:pt x="129600" y="28884"/>
                  </a:cubicBezTo>
                  <a:lnTo>
                    <a:pt x="127350" y="28434"/>
                  </a:lnTo>
                  <a:lnTo>
                    <a:pt x="127350" y="28434"/>
                  </a:lnTo>
                  <a:lnTo>
                    <a:pt x="129713" y="29109"/>
                  </a:ln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76">
              <a:extLst>
                <a:ext uri="{FF2B5EF4-FFF2-40B4-BE49-F238E27FC236}">
                  <a16:creationId xmlns:a16="http://schemas.microsoft.com/office/drawing/2014/main" id="{3CF3A451-5775-4815-BE9F-1BCB9D8C547C}"/>
                </a:ext>
              </a:extLst>
            </p:cNvPr>
            <p:cNvSpPr/>
            <p:nvPr/>
          </p:nvSpPr>
          <p:spPr>
            <a:xfrm>
              <a:off x="896868" y="2024972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8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8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77">
              <a:extLst>
                <a:ext uri="{FF2B5EF4-FFF2-40B4-BE49-F238E27FC236}">
                  <a16:creationId xmlns:a16="http://schemas.microsoft.com/office/drawing/2014/main" id="{D4E71997-6F74-489E-A309-B8CF4053D946}"/>
                </a:ext>
              </a:extLst>
            </p:cNvPr>
            <p:cNvSpPr/>
            <p:nvPr/>
          </p:nvSpPr>
          <p:spPr>
            <a:xfrm>
              <a:off x="811368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178">
              <a:extLst>
                <a:ext uri="{FF2B5EF4-FFF2-40B4-BE49-F238E27FC236}">
                  <a16:creationId xmlns:a16="http://schemas.microsoft.com/office/drawing/2014/main" id="{0BEA7B48-898A-4A26-A50E-E152F6F8A247}"/>
                </a:ext>
              </a:extLst>
            </p:cNvPr>
            <p:cNvSpPr/>
            <p:nvPr/>
          </p:nvSpPr>
          <p:spPr>
            <a:xfrm>
              <a:off x="692118" y="1935394"/>
              <a:ext cx="580500" cy="580500"/>
            </a:xfrm>
            <a:custGeom>
              <a:avLst/>
              <a:gdLst>
                <a:gd name="connsiteX0" fmla="*/ 552938 w 580500"/>
                <a:gd name="connsiteY0" fmla="*/ 174375 h 580500"/>
                <a:gd name="connsiteX1" fmla="*/ 536063 w 580500"/>
                <a:gd name="connsiteY1" fmla="*/ 174375 h 580500"/>
                <a:gd name="connsiteX2" fmla="*/ 525375 w 580500"/>
                <a:gd name="connsiteY2" fmla="*/ 185063 h 580500"/>
                <a:gd name="connsiteX3" fmla="*/ 536063 w 580500"/>
                <a:gd name="connsiteY3" fmla="*/ 195750 h 580500"/>
                <a:gd name="connsiteX4" fmla="*/ 552938 w 580500"/>
                <a:gd name="connsiteY4" fmla="*/ 195750 h 580500"/>
                <a:gd name="connsiteX5" fmla="*/ 559125 w 580500"/>
                <a:gd name="connsiteY5" fmla="*/ 201938 h 580500"/>
                <a:gd name="connsiteX6" fmla="*/ 552938 w 580500"/>
                <a:gd name="connsiteY6" fmla="*/ 208125 h 580500"/>
                <a:gd name="connsiteX7" fmla="*/ 477450 w 580500"/>
                <a:gd name="connsiteY7" fmla="*/ 208125 h 580500"/>
                <a:gd name="connsiteX8" fmla="*/ 446063 w 580500"/>
                <a:gd name="connsiteY8" fmla="*/ 185625 h 580500"/>
                <a:gd name="connsiteX9" fmla="*/ 356063 w 580500"/>
                <a:gd name="connsiteY9" fmla="*/ 185625 h 580500"/>
                <a:gd name="connsiteX10" fmla="*/ 324675 w 580500"/>
                <a:gd name="connsiteY10" fmla="*/ 208125 h 580500"/>
                <a:gd name="connsiteX11" fmla="*/ 198563 w 580500"/>
                <a:gd name="connsiteY11" fmla="*/ 208125 h 580500"/>
                <a:gd name="connsiteX12" fmla="*/ 187875 w 580500"/>
                <a:gd name="connsiteY12" fmla="*/ 218813 h 580500"/>
                <a:gd name="connsiteX13" fmla="*/ 198563 w 580500"/>
                <a:gd name="connsiteY13" fmla="*/ 229500 h 580500"/>
                <a:gd name="connsiteX14" fmla="*/ 272250 w 580500"/>
                <a:gd name="connsiteY14" fmla="*/ 229500 h 580500"/>
                <a:gd name="connsiteX15" fmla="*/ 272250 w 580500"/>
                <a:gd name="connsiteY15" fmla="*/ 258300 h 580500"/>
                <a:gd name="connsiteX16" fmla="*/ 38250 w 580500"/>
                <a:gd name="connsiteY16" fmla="*/ 258300 h 580500"/>
                <a:gd name="connsiteX17" fmla="*/ 38250 w 580500"/>
                <a:gd name="connsiteY17" fmla="*/ 60300 h 580500"/>
                <a:gd name="connsiteX18" fmla="*/ 272250 w 580500"/>
                <a:gd name="connsiteY18" fmla="*/ 60300 h 580500"/>
                <a:gd name="connsiteX19" fmla="*/ 272250 w 580500"/>
                <a:gd name="connsiteY19" fmla="*/ 185063 h 580500"/>
                <a:gd name="connsiteX20" fmla="*/ 282938 w 580500"/>
                <a:gd name="connsiteY20" fmla="*/ 195750 h 580500"/>
                <a:gd name="connsiteX21" fmla="*/ 293625 w 580500"/>
                <a:gd name="connsiteY21" fmla="*/ 185063 h 580500"/>
                <a:gd name="connsiteX22" fmla="*/ 293625 w 580500"/>
                <a:gd name="connsiteY22" fmla="*/ 60300 h 580500"/>
                <a:gd name="connsiteX23" fmla="*/ 299813 w 580500"/>
                <a:gd name="connsiteY23" fmla="*/ 60300 h 580500"/>
                <a:gd name="connsiteX24" fmla="*/ 310500 w 580500"/>
                <a:gd name="connsiteY24" fmla="*/ 49613 h 580500"/>
                <a:gd name="connsiteX25" fmla="*/ 310500 w 580500"/>
                <a:gd name="connsiteY25" fmla="*/ 10688 h 580500"/>
                <a:gd name="connsiteX26" fmla="*/ 299813 w 580500"/>
                <a:gd name="connsiteY26" fmla="*/ 0 h 580500"/>
                <a:gd name="connsiteX27" fmla="*/ 10688 w 580500"/>
                <a:gd name="connsiteY27" fmla="*/ 0 h 580500"/>
                <a:gd name="connsiteX28" fmla="*/ 0 w 580500"/>
                <a:gd name="connsiteY28" fmla="*/ 10688 h 580500"/>
                <a:gd name="connsiteX29" fmla="*/ 0 w 580500"/>
                <a:gd name="connsiteY29" fmla="*/ 49613 h 580500"/>
                <a:gd name="connsiteX30" fmla="*/ 10688 w 580500"/>
                <a:gd name="connsiteY30" fmla="*/ 60300 h 580500"/>
                <a:gd name="connsiteX31" fmla="*/ 16875 w 580500"/>
                <a:gd name="connsiteY31" fmla="*/ 60300 h 580500"/>
                <a:gd name="connsiteX32" fmla="*/ 16875 w 580500"/>
                <a:gd name="connsiteY32" fmla="*/ 258300 h 580500"/>
                <a:gd name="connsiteX33" fmla="*/ 10688 w 580500"/>
                <a:gd name="connsiteY33" fmla="*/ 258300 h 580500"/>
                <a:gd name="connsiteX34" fmla="*/ 0 w 580500"/>
                <a:gd name="connsiteY34" fmla="*/ 268988 h 580500"/>
                <a:gd name="connsiteX35" fmla="*/ 10688 w 580500"/>
                <a:gd name="connsiteY35" fmla="*/ 279675 h 580500"/>
                <a:gd name="connsiteX36" fmla="*/ 144563 w 580500"/>
                <a:gd name="connsiteY36" fmla="*/ 279675 h 580500"/>
                <a:gd name="connsiteX37" fmla="*/ 144563 w 580500"/>
                <a:gd name="connsiteY37" fmla="*/ 327938 h 580500"/>
                <a:gd name="connsiteX38" fmla="*/ 127688 w 580500"/>
                <a:gd name="connsiteY38" fmla="*/ 353363 h 580500"/>
                <a:gd name="connsiteX39" fmla="*/ 155250 w 580500"/>
                <a:gd name="connsiteY39" fmla="*/ 380925 h 580500"/>
                <a:gd name="connsiteX40" fmla="*/ 182813 w 580500"/>
                <a:gd name="connsiteY40" fmla="*/ 353363 h 580500"/>
                <a:gd name="connsiteX41" fmla="*/ 165938 w 580500"/>
                <a:gd name="connsiteY41" fmla="*/ 327938 h 580500"/>
                <a:gd name="connsiteX42" fmla="*/ 165938 w 580500"/>
                <a:gd name="connsiteY42" fmla="*/ 279675 h 580500"/>
                <a:gd name="connsiteX43" fmla="*/ 299813 w 580500"/>
                <a:gd name="connsiteY43" fmla="*/ 279675 h 580500"/>
                <a:gd name="connsiteX44" fmla="*/ 310500 w 580500"/>
                <a:gd name="connsiteY44" fmla="*/ 268988 h 580500"/>
                <a:gd name="connsiteX45" fmla="*/ 299813 w 580500"/>
                <a:gd name="connsiteY45" fmla="*/ 258300 h 580500"/>
                <a:gd name="connsiteX46" fmla="*/ 293625 w 580500"/>
                <a:gd name="connsiteY46" fmla="*/ 258300 h 580500"/>
                <a:gd name="connsiteX47" fmla="*/ 293625 w 580500"/>
                <a:gd name="connsiteY47" fmla="*/ 229500 h 580500"/>
                <a:gd name="connsiteX48" fmla="*/ 322875 w 580500"/>
                <a:gd name="connsiteY48" fmla="*/ 229500 h 580500"/>
                <a:gd name="connsiteX49" fmla="*/ 322875 w 580500"/>
                <a:gd name="connsiteY49" fmla="*/ 301500 h 580500"/>
                <a:gd name="connsiteX50" fmla="*/ 333563 w 580500"/>
                <a:gd name="connsiteY50" fmla="*/ 312188 h 580500"/>
                <a:gd name="connsiteX51" fmla="*/ 344250 w 580500"/>
                <a:gd name="connsiteY51" fmla="*/ 301500 h 580500"/>
                <a:gd name="connsiteX52" fmla="*/ 344250 w 580500"/>
                <a:gd name="connsiteY52" fmla="*/ 218813 h 580500"/>
                <a:gd name="connsiteX53" fmla="*/ 356063 w 580500"/>
                <a:gd name="connsiteY53" fmla="*/ 207000 h 580500"/>
                <a:gd name="connsiteX54" fmla="*/ 356625 w 580500"/>
                <a:gd name="connsiteY54" fmla="*/ 207000 h 580500"/>
                <a:gd name="connsiteX55" fmla="*/ 356625 w 580500"/>
                <a:gd name="connsiteY55" fmla="*/ 358313 h 580500"/>
                <a:gd name="connsiteX56" fmla="*/ 344250 w 580500"/>
                <a:gd name="connsiteY56" fmla="*/ 358313 h 580500"/>
                <a:gd name="connsiteX57" fmla="*/ 344250 w 580500"/>
                <a:gd name="connsiteY57" fmla="*/ 335250 h 580500"/>
                <a:gd name="connsiteX58" fmla="*/ 333563 w 580500"/>
                <a:gd name="connsiteY58" fmla="*/ 324563 h 580500"/>
                <a:gd name="connsiteX59" fmla="*/ 322875 w 580500"/>
                <a:gd name="connsiteY59" fmla="*/ 335250 h 580500"/>
                <a:gd name="connsiteX60" fmla="*/ 322875 w 580500"/>
                <a:gd name="connsiteY60" fmla="*/ 369000 h 580500"/>
                <a:gd name="connsiteX61" fmla="*/ 333563 w 580500"/>
                <a:gd name="connsiteY61" fmla="*/ 379688 h 580500"/>
                <a:gd name="connsiteX62" fmla="*/ 356625 w 580500"/>
                <a:gd name="connsiteY62" fmla="*/ 379688 h 580500"/>
                <a:gd name="connsiteX63" fmla="*/ 356625 w 580500"/>
                <a:gd name="connsiteY63" fmla="*/ 550800 h 580500"/>
                <a:gd name="connsiteX64" fmla="*/ 330188 w 580500"/>
                <a:gd name="connsiteY64" fmla="*/ 559575 h 580500"/>
                <a:gd name="connsiteX65" fmla="*/ 323438 w 580500"/>
                <a:gd name="connsiteY65" fmla="*/ 573075 h 580500"/>
                <a:gd name="connsiteX66" fmla="*/ 333563 w 580500"/>
                <a:gd name="connsiteY66" fmla="*/ 580388 h 580500"/>
                <a:gd name="connsiteX67" fmla="*/ 336938 w 580500"/>
                <a:gd name="connsiteY67" fmla="*/ 579825 h 580500"/>
                <a:gd name="connsiteX68" fmla="*/ 370688 w 580500"/>
                <a:gd name="connsiteY68" fmla="*/ 568575 h 580500"/>
                <a:gd name="connsiteX69" fmla="*/ 378000 w 580500"/>
                <a:gd name="connsiteY69" fmla="*/ 558450 h 580500"/>
                <a:gd name="connsiteX70" fmla="*/ 378000 w 580500"/>
                <a:gd name="connsiteY70" fmla="*/ 388125 h 580500"/>
                <a:gd name="connsiteX71" fmla="*/ 401063 w 580500"/>
                <a:gd name="connsiteY71" fmla="*/ 392625 h 580500"/>
                <a:gd name="connsiteX72" fmla="*/ 424125 w 580500"/>
                <a:gd name="connsiteY72" fmla="*/ 388125 h 580500"/>
                <a:gd name="connsiteX73" fmla="*/ 424125 w 580500"/>
                <a:gd name="connsiteY73" fmla="*/ 558563 h 580500"/>
                <a:gd name="connsiteX74" fmla="*/ 431438 w 580500"/>
                <a:gd name="connsiteY74" fmla="*/ 568688 h 580500"/>
                <a:gd name="connsiteX75" fmla="*/ 465188 w 580500"/>
                <a:gd name="connsiteY75" fmla="*/ 579938 h 580500"/>
                <a:gd name="connsiteX76" fmla="*/ 468563 w 580500"/>
                <a:gd name="connsiteY76" fmla="*/ 580500 h 580500"/>
                <a:gd name="connsiteX77" fmla="*/ 478688 w 580500"/>
                <a:gd name="connsiteY77" fmla="*/ 573188 h 580500"/>
                <a:gd name="connsiteX78" fmla="*/ 471938 w 580500"/>
                <a:gd name="connsiteY78" fmla="*/ 559688 h 580500"/>
                <a:gd name="connsiteX79" fmla="*/ 445500 w 580500"/>
                <a:gd name="connsiteY79" fmla="*/ 550913 h 580500"/>
                <a:gd name="connsiteX80" fmla="*/ 445500 w 580500"/>
                <a:gd name="connsiteY80" fmla="*/ 379688 h 580500"/>
                <a:gd name="connsiteX81" fmla="*/ 468563 w 580500"/>
                <a:gd name="connsiteY81" fmla="*/ 379688 h 580500"/>
                <a:gd name="connsiteX82" fmla="*/ 479250 w 580500"/>
                <a:gd name="connsiteY82" fmla="*/ 369000 h 580500"/>
                <a:gd name="connsiteX83" fmla="*/ 479250 w 580500"/>
                <a:gd name="connsiteY83" fmla="*/ 229500 h 580500"/>
                <a:gd name="connsiteX84" fmla="*/ 552938 w 580500"/>
                <a:gd name="connsiteY84" fmla="*/ 229500 h 580500"/>
                <a:gd name="connsiteX85" fmla="*/ 580500 w 580500"/>
                <a:gd name="connsiteY85" fmla="*/ 201938 h 580500"/>
                <a:gd name="connsiteX86" fmla="*/ 552938 w 580500"/>
                <a:gd name="connsiteY86" fmla="*/ 174375 h 580500"/>
                <a:gd name="connsiteX87" fmla="*/ 457875 w 580500"/>
                <a:gd name="connsiteY87" fmla="*/ 218813 h 580500"/>
                <a:gd name="connsiteX88" fmla="*/ 457875 w 580500"/>
                <a:gd name="connsiteY88" fmla="*/ 358313 h 580500"/>
                <a:gd name="connsiteX89" fmla="*/ 445500 w 580500"/>
                <a:gd name="connsiteY89" fmla="*/ 358313 h 580500"/>
                <a:gd name="connsiteX90" fmla="*/ 445500 w 580500"/>
                <a:gd name="connsiteY90" fmla="*/ 207000 h 580500"/>
                <a:gd name="connsiteX91" fmla="*/ 446063 w 580500"/>
                <a:gd name="connsiteY91" fmla="*/ 207000 h 580500"/>
                <a:gd name="connsiteX92" fmla="*/ 457875 w 580500"/>
                <a:gd name="connsiteY92" fmla="*/ 218813 h 580500"/>
                <a:gd name="connsiteX93" fmla="*/ 424125 w 580500"/>
                <a:gd name="connsiteY93" fmla="*/ 342000 h 580500"/>
                <a:gd name="connsiteX94" fmla="*/ 424125 w 580500"/>
                <a:gd name="connsiteY94" fmla="*/ 363938 h 580500"/>
                <a:gd name="connsiteX95" fmla="*/ 401063 w 580500"/>
                <a:gd name="connsiteY95" fmla="*/ 371250 h 580500"/>
                <a:gd name="connsiteX96" fmla="*/ 378000 w 580500"/>
                <a:gd name="connsiteY96" fmla="*/ 363938 h 580500"/>
                <a:gd name="connsiteX97" fmla="*/ 378000 w 580500"/>
                <a:gd name="connsiteY97" fmla="*/ 342000 h 580500"/>
                <a:gd name="connsiteX98" fmla="*/ 424125 w 580500"/>
                <a:gd name="connsiteY98" fmla="*/ 342000 h 580500"/>
                <a:gd name="connsiteX99" fmla="*/ 424125 w 580500"/>
                <a:gd name="connsiteY99" fmla="*/ 207000 h 580500"/>
                <a:gd name="connsiteX100" fmla="*/ 424125 w 580500"/>
                <a:gd name="connsiteY100" fmla="*/ 320625 h 580500"/>
                <a:gd name="connsiteX101" fmla="*/ 378000 w 580500"/>
                <a:gd name="connsiteY101" fmla="*/ 320625 h 580500"/>
                <a:gd name="connsiteX102" fmla="*/ 378000 w 580500"/>
                <a:gd name="connsiteY102" fmla="*/ 207000 h 580500"/>
                <a:gd name="connsiteX103" fmla="*/ 424125 w 580500"/>
                <a:gd name="connsiteY103" fmla="*/ 207000 h 580500"/>
                <a:gd name="connsiteX104" fmla="*/ 289125 w 580500"/>
                <a:gd name="connsiteY104" fmla="*/ 21375 h 580500"/>
                <a:gd name="connsiteX105" fmla="*/ 289125 w 580500"/>
                <a:gd name="connsiteY105" fmla="*/ 38925 h 580500"/>
                <a:gd name="connsiteX106" fmla="*/ 21375 w 580500"/>
                <a:gd name="connsiteY106" fmla="*/ 38925 h 580500"/>
                <a:gd name="connsiteX107" fmla="*/ 21375 w 580500"/>
                <a:gd name="connsiteY107" fmla="*/ 21375 h 580500"/>
                <a:gd name="connsiteX108" fmla="*/ 289125 w 580500"/>
                <a:gd name="connsiteY108" fmla="*/ 21375 h 580500"/>
                <a:gd name="connsiteX109" fmla="*/ 161438 w 580500"/>
                <a:gd name="connsiteY109" fmla="*/ 353363 h 580500"/>
                <a:gd name="connsiteX110" fmla="*/ 155250 w 580500"/>
                <a:gd name="connsiteY110" fmla="*/ 359550 h 580500"/>
                <a:gd name="connsiteX111" fmla="*/ 149063 w 580500"/>
                <a:gd name="connsiteY111" fmla="*/ 353363 h 580500"/>
                <a:gd name="connsiteX112" fmla="*/ 155250 w 580500"/>
                <a:gd name="connsiteY112" fmla="*/ 347175 h 580500"/>
                <a:gd name="connsiteX113" fmla="*/ 161438 w 580500"/>
                <a:gd name="connsiteY113" fmla="*/ 353363 h 58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580500" h="580500">
                  <a:moveTo>
                    <a:pt x="552938" y="174375"/>
                  </a:moveTo>
                  <a:lnTo>
                    <a:pt x="536063" y="174375"/>
                  </a:lnTo>
                  <a:cubicBezTo>
                    <a:pt x="530213" y="174375"/>
                    <a:pt x="525375" y="179213"/>
                    <a:pt x="525375" y="185063"/>
                  </a:cubicBezTo>
                  <a:cubicBezTo>
                    <a:pt x="525375" y="190913"/>
                    <a:pt x="530213" y="195750"/>
                    <a:pt x="536063" y="195750"/>
                  </a:cubicBezTo>
                  <a:lnTo>
                    <a:pt x="552938" y="195750"/>
                  </a:lnTo>
                  <a:cubicBezTo>
                    <a:pt x="556313" y="195750"/>
                    <a:pt x="559125" y="198563"/>
                    <a:pt x="559125" y="201938"/>
                  </a:cubicBezTo>
                  <a:cubicBezTo>
                    <a:pt x="559125" y="205313"/>
                    <a:pt x="556313" y="208125"/>
                    <a:pt x="552938" y="208125"/>
                  </a:cubicBezTo>
                  <a:lnTo>
                    <a:pt x="477450" y="208125"/>
                  </a:lnTo>
                  <a:cubicBezTo>
                    <a:pt x="472950" y="194850"/>
                    <a:pt x="460238" y="185625"/>
                    <a:pt x="446063" y="185625"/>
                  </a:cubicBezTo>
                  <a:lnTo>
                    <a:pt x="356063" y="185625"/>
                  </a:lnTo>
                  <a:cubicBezTo>
                    <a:pt x="341888" y="185625"/>
                    <a:pt x="329175" y="194850"/>
                    <a:pt x="324675" y="208125"/>
                  </a:cubicBezTo>
                  <a:lnTo>
                    <a:pt x="198563" y="208125"/>
                  </a:lnTo>
                  <a:cubicBezTo>
                    <a:pt x="192713" y="208125"/>
                    <a:pt x="187875" y="212963"/>
                    <a:pt x="187875" y="218813"/>
                  </a:cubicBezTo>
                  <a:cubicBezTo>
                    <a:pt x="187875" y="224663"/>
                    <a:pt x="192713" y="229500"/>
                    <a:pt x="198563" y="229500"/>
                  </a:cubicBezTo>
                  <a:lnTo>
                    <a:pt x="272250" y="229500"/>
                  </a:lnTo>
                  <a:lnTo>
                    <a:pt x="272250" y="258300"/>
                  </a:lnTo>
                  <a:lnTo>
                    <a:pt x="38250" y="258300"/>
                  </a:lnTo>
                  <a:lnTo>
                    <a:pt x="38250" y="60300"/>
                  </a:lnTo>
                  <a:lnTo>
                    <a:pt x="272250" y="60300"/>
                  </a:lnTo>
                  <a:lnTo>
                    <a:pt x="272250" y="185063"/>
                  </a:lnTo>
                  <a:cubicBezTo>
                    <a:pt x="272250" y="190913"/>
                    <a:pt x="277088" y="195750"/>
                    <a:pt x="282938" y="195750"/>
                  </a:cubicBezTo>
                  <a:cubicBezTo>
                    <a:pt x="288788" y="195750"/>
                    <a:pt x="293625" y="190913"/>
                    <a:pt x="293625" y="185063"/>
                  </a:cubicBezTo>
                  <a:lnTo>
                    <a:pt x="293625" y="60300"/>
                  </a:lnTo>
                  <a:lnTo>
                    <a:pt x="299813" y="60300"/>
                  </a:lnTo>
                  <a:cubicBezTo>
                    <a:pt x="305663" y="60300"/>
                    <a:pt x="310500" y="55463"/>
                    <a:pt x="310500" y="49613"/>
                  </a:cubicBezTo>
                  <a:lnTo>
                    <a:pt x="310500" y="10688"/>
                  </a:lnTo>
                  <a:cubicBezTo>
                    <a:pt x="310500" y="4838"/>
                    <a:pt x="305663" y="0"/>
                    <a:pt x="299813" y="0"/>
                  </a:cubicBezTo>
                  <a:lnTo>
                    <a:pt x="10688" y="0"/>
                  </a:lnTo>
                  <a:cubicBezTo>
                    <a:pt x="4838" y="0"/>
                    <a:pt x="0" y="4838"/>
                    <a:pt x="0" y="10688"/>
                  </a:cubicBezTo>
                  <a:lnTo>
                    <a:pt x="0" y="49613"/>
                  </a:lnTo>
                  <a:cubicBezTo>
                    <a:pt x="0" y="55463"/>
                    <a:pt x="4838" y="60300"/>
                    <a:pt x="10688" y="60300"/>
                  </a:cubicBezTo>
                  <a:lnTo>
                    <a:pt x="16875" y="60300"/>
                  </a:lnTo>
                  <a:lnTo>
                    <a:pt x="16875" y="258300"/>
                  </a:lnTo>
                  <a:lnTo>
                    <a:pt x="10688" y="258300"/>
                  </a:lnTo>
                  <a:cubicBezTo>
                    <a:pt x="4838" y="258300"/>
                    <a:pt x="0" y="263138"/>
                    <a:pt x="0" y="268988"/>
                  </a:cubicBezTo>
                  <a:cubicBezTo>
                    <a:pt x="0" y="274838"/>
                    <a:pt x="4838" y="279675"/>
                    <a:pt x="10688" y="279675"/>
                  </a:cubicBezTo>
                  <a:lnTo>
                    <a:pt x="144563" y="279675"/>
                  </a:lnTo>
                  <a:lnTo>
                    <a:pt x="144563" y="327938"/>
                  </a:lnTo>
                  <a:cubicBezTo>
                    <a:pt x="134438" y="332213"/>
                    <a:pt x="127688" y="342225"/>
                    <a:pt x="127688" y="353363"/>
                  </a:cubicBezTo>
                  <a:cubicBezTo>
                    <a:pt x="127688" y="368550"/>
                    <a:pt x="140063" y="380925"/>
                    <a:pt x="155250" y="380925"/>
                  </a:cubicBezTo>
                  <a:cubicBezTo>
                    <a:pt x="170438" y="380925"/>
                    <a:pt x="182813" y="368550"/>
                    <a:pt x="182813" y="353363"/>
                  </a:cubicBezTo>
                  <a:cubicBezTo>
                    <a:pt x="182813" y="342225"/>
                    <a:pt x="176063" y="332213"/>
                    <a:pt x="165938" y="327938"/>
                  </a:cubicBezTo>
                  <a:lnTo>
                    <a:pt x="165938" y="279675"/>
                  </a:lnTo>
                  <a:lnTo>
                    <a:pt x="299813" y="279675"/>
                  </a:lnTo>
                  <a:cubicBezTo>
                    <a:pt x="305663" y="279675"/>
                    <a:pt x="310500" y="274838"/>
                    <a:pt x="310500" y="268988"/>
                  </a:cubicBezTo>
                  <a:cubicBezTo>
                    <a:pt x="310500" y="263138"/>
                    <a:pt x="305663" y="258300"/>
                    <a:pt x="299813" y="258300"/>
                  </a:cubicBezTo>
                  <a:lnTo>
                    <a:pt x="293625" y="258300"/>
                  </a:lnTo>
                  <a:lnTo>
                    <a:pt x="293625" y="229500"/>
                  </a:lnTo>
                  <a:lnTo>
                    <a:pt x="322875" y="229500"/>
                  </a:lnTo>
                  <a:lnTo>
                    <a:pt x="322875" y="301500"/>
                  </a:lnTo>
                  <a:cubicBezTo>
                    <a:pt x="322875" y="307350"/>
                    <a:pt x="327713" y="312188"/>
                    <a:pt x="333563" y="312188"/>
                  </a:cubicBezTo>
                  <a:cubicBezTo>
                    <a:pt x="339413" y="312188"/>
                    <a:pt x="344250" y="307350"/>
                    <a:pt x="344250" y="301500"/>
                  </a:cubicBezTo>
                  <a:lnTo>
                    <a:pt x="344250" y="218813"/>
                  </a:lnTo>
                  <a:cubicBezTo>
                    <a:pt x="344250" y="212288"/>
                    <a:pt x="349538" y="207000"/>
                    <a:pt x="356063" y="207000"/>
                  </a:cubicBezTo>
                  <a:lnTo>
                    <a:pt x="356625" y="207000"/>
                  </a:lnTo>
                  <a:lnTo>
                    <a:pt x="356625" y="358313"/>
                  </a:lnTo>
                  <a:lnTo>
                    <a:pt x="344250" y="358313"/>
                  </a:lnTo>
                  <a:lnTo>
                    <a:pt x="344250" y="335250"/>
                  </a:lnTo>
                  <a:cubicBezTo>
                    <a:pt x="344250" y="329400"/>
                    <a:pt x="339413" y="324563"/>
                    <a:pt x="333563" y="324563"/>
                  </a:cubicBezTo>
                  <a:cubicBezTo>
                    <a:pt x="327713" y="324563"/>
                    <a:pt x="322875" y="329400"/>
                    <a:pt x="322875" y="335250"/>
                  </a:cubicBezTo>
                  <a:lnTo>
                    <a:pt x="322875" y="369000"/>
                  </a:lnTo>
                  <a:cubicBezTo>
                    <a:pt x="322875" y="374850"/>
                    <a:pt x="327713" y="379688"/>
                    <a:pt x="333563" y="379688"/>
                  </a:cubicBezTo>
                  <a:lnTo>
                    <a:pt x="356625" y="379688"/>
                  </a:lnTo>
                  <a:lnTo>
                    <a:pt x="356625" y="550800"/>
                  </a:lnTo>
                  <a:lnTo>
                    <a:pt x="330188" y="559575"/>
                  </a:lnTo>
                  <a:cubicBezTo>
                    <a:pt x="324563" y="561488"/>
                    <a:pt x="321525" y="567450"/>
                    <a:pt x="323438" y="573075"/>
                  </a:cubicBezTo>
                  <a:cubicBezTo>
                    <a:pt x="324900" y="577463"/>
                    <a:pt x="328950" y="580388"/>
                    <a:pt x="333563" y="580388"/>
                  </a:cubicBezTo>
                  <a:cubicBezTo>
                    <a:pt x="334688" y="580388"/>
                    <a:pt x="335813" y="580163"/>
                    <a:pt x="336938" y="579825"/>
                  </a:cubicBezTo>
                  <a:lnTo>
                    <a:pt x="370688" y="568575"/>
                  </a:lnTo>
                  <a:cubicBezTo>
                    <a:pt x="375075" y="567113"/>
                    <a:pt x="378000" y="563063"/>
                    <a:pt x="378000" y="558450"/>
                  </a:cubicBezTo>
                  <a:lnTo>
                    <a:pt x="378000" y="388125"/>
                  </a:lnTo>
                  <a:cubicBezTo>
                    <a:pt x="385313" y="391163"/>
                    <a:pt x="393075" y="392625"/>
                    <a:pt x="401063" y="392625"/>
                  </a:cubicBezTo>
                  <a:cubicBezTo>
                    <a:pt x="409050" y="392625"/>
                    <a:pt x="416813" y="391163"/>
                    <a:pt x="424125" y="388125"/>
                  </a:cubicBezTo>
                  <a:lnTo>
                    <a:pt x="424125" y="558563"/>
                  </a:lnTo>
                  <a:cubicBezTo>
                    <a:pt x="424125" y="563175"/>
                    <a:pt x="427050" y="567225"/>
                    <a:pt x="431438" y="568688"/>
                  </a:cubicBezTo>
                  <a:lnTo>
                    <a:pt x="465188" y="579938"/>
                  </a:lnTo>
                  <a:cubicBezTo>
                    <a:pt x="466313" y="580275"/>
                    <a:pt x="467438" y="580500"/>
                    <a:pt x="468563" y="580500"/>
                  </a:cubicBezTo>
                  <a:cubicBezTo>
                    <a:pt x="473175" y="580500"/>
                    <a:pt x="477225" y="577575"/>
                    <a:pt x="478688" y="573188"/>
                  </a:cubicBezTo>
                  <a:cubicBezTo>
                    <a:pt x="480600" y="567563"/>
                    <a:pt x="477563" y="561488"/>
                    <a:pt x="471938" y="559688"/>
                  </a:cubicBezTo>
                  <a:lnTo>
                    <a:pt x="445500" y="550913"/>
                  </a:lnTo>
                  <a:lnTo>
                    <a:pt x="445500" y="379688"/>
                  </a:lnTo>
                  <a:lnTo>
                    <a:pt x="468563" y="379688"/>
                  </a:lnTo>
                  <a:cubicBezTo>
                    <a:pt x="474413" y="379688"/>
                    <a:pt x="479250" y="374850"/>
                    <a:pt x="479250" y="369000"/>
                  </a:cubicBezTo>
                  <a:lnTo>
                    <a:pt x="479250" y="229500"/>
                  </a:lnTo>
                  <a:lnTo>
                    <a:pt x="552938" y="229500"/>
                  </a:lnTo>
                  <a:cubicBezTo>
                    <a:pt x="568125" y="229500"/>
                    <a:pt x="580500" y="217125"/>
                    <a:pt x="580500" y="201938"/>
                  </a:cubicBezTo>
                  <a:cubicBezTo>
                    <a:pt x="580500" y="186750"/>
                    <a:pt x="568125" y="174375"/>
                    <a:pt x="552938" y="174375"/>
                  </a:cubicBezTo>
                  <a:close/>
                  <a:moveTo>
                    <a:pt x="457875" y="218813"/>
                  </a:moveTo>
                  <a:lnTo>
                    <a:pt x="457875" y="358313"/>
                  </a:lnTo>
                  <a:lnTo>
                    <a:pt x="445500" y="358313"/>
                  </a:lnTo>
                  <a:lnTo>
                    <a:pt x="445500" y="207000"/>
                  </a:lnTo>
                  <a:lnTo>
                    <a:pt x="446063" y="207000"/>
                  </a:lnTo>
                  <a:cubicBezTo>
                    <a:pt x="452588" y="207000"/>
                    <a:pt x="457875" y="212288"/>
                    <a:pt x="457875" y="218813"/>
                  </a:cubicBezTo>
                  <a:close/>
                  <a:moveTo>
                    <a:pt x="424125" y="342000"/>
                  </a:moveTo>
                  <a:lnTo>
                    <a:pt x="424125" y="363938"/>
                  </a:lnTo>
                  <a:cubicBezTo>
                    <a:pt x="417375" y="368775"/>
                    <a:pt x="409388" y="371250"/>
                    <a:pt x="401063" y="371250"/>
                  </a:cubicBezTo>
                  <a:cubicBezTo>
                    <a:pt x="392738" y="371250"/>
                    <a:pt x="384750" y="368663"/>
                    <a:pt x="378000" y="363938"/>
                  </a:cubicBezTo>
                  <a:lnTo>
                    <a:pt x="378000" y="342000"/>
                  </a:lnTo>
                  <a:lnTo>
                    <a:pt x="424125" y="342000"/>
                  </a:lnTo>
                  <a:close/>
                  <a:moveTo>
                    <a:pt x="424125" y="207000"/>
                  </a:moveTo>
                  <a:lnTo>
                    <a:pt x="424125" y="320625"/>
                  </a:lnTo>
                  <a:lnTo>
                    <a:pt x="378000" y="320625"/>
                  </a:lnTo>
                  <a:lnTo>
                    <a:pt x="378000" y="207000"/>
                  </a:lnTo>
                  <a:lnTo>
                    <a:pt x="424125" y="207000"/>
                  </a:lnTo>
                  <a:close/>
                  <a:moveTo>
                    <a:pt x="289125" y="21375"/>
                  </a:moveTo>
                  <a:lnTo>
                    <a:pt x="289125" y="38925"/>
                  </a:lnTo>
                  <a:lnTo>
                    <a:pt x="21375" y="38925"/>
                  </a:lnTo>
                  <a:lnTo>
                    <a:pt x="21375" y="21375"/>
                  </a:lnTo>
                  <a:lnTo>
                    <a:pt x="289125" y="21375"/>
                  </a:lnTo>
                  <a:close/>
                  <a:moveTo>
                    <a:pt x="161438" y="353363"/>
                  </a:moveTo>
                  <a:cubicBezTo>
                    <a:pt x="161438" y="356738"/>
                    <a:pt x="158625" y="359550"/>
                    <a:pt x="155250" y="359550"/>
                  </a:cubicBezTo>
                  <a:cubicBezTo>
                    <a:pt x="151875" y="359550"/>
                    <a:pt x="149063" y="356738"/>
                    <a:pt x="149063" y="353363"/>
                  </a:cubicBezTo>
                  <a:cubicBezTo>
                    <a:pt x="149063" y="349988"/>
                    <a:pt x="151875" y="347175"/>
                    <a:pt x="155250" y="347175"/>
                  </a:cubicBezTo>
                  <a:cubicBezTo>
                    <a:pt x="158625" y="347175"/>
                    <a:pt x="161438" y="349988"/>
                    <a:pt x="161438" y="35336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179">
              <a:extLst>
                <a:ext uri="{FF2B5EF4-FFF2-40B4-BE49-F238E27FC236}">
                  <a16:creationId xmlns:a16="http://schemas.microsoft.com/office/drawing/2014/main" id="{9FC993B6-731C-4EBE-B5BF-3BDB8ADC0BE4}"/>
                </a:ext>
              </a:extLst>
            </p:cNvPr>
            <p:cNvSpPr/>
            <p:nvPr/>
          </p:nvSpPr>
          <p:spPr>
            <a:xfrm>
              <a:off x="1031868" y="1986019"/>
              <a:ext cx="122625" cy="122625"/>
            </a:xfrm>
            <a:custGeom>
              <a:avLst/>
              <a:gdLst>
                <a:gd name="connsiteX0" fmla="*/ 61313 w 122625"/>
                <a:gd name="connsiteY0" fmla="*/ 122625 h 122625"/>
                <a:gd name="connsiteX1" fmla="*/ 122625 w 122625"/>
                <a:gd name="connsiteY1" fmla="*/ 61313 h 122625"/>
                <a:gd name="connsiteX2" fmla="*/ 61313 w 122625"/>
                <a:gd name="connsiteY2" fmla="*/ 0 h 122625"/>
                <a:gd name="connsiteX3" fmla="*/ 0 w 122625"/>
                <a:gd name="connsiteY3" fmla="*/ 61313 h 122625"/>
                <a:gd name="connsiteX4" fmla="*/ 61313 w 122625"/>
                <a:gd name="connsiteY4" fmla="*/ 122625 h 122625"/>
                <a:gd name="connsiteX5" fmla="*/ 21375 w 122625"/>
                <a:gd name="connsiteY5" fmla="*/ 61313 h 122625"/>
                <a:gd name="connsiteX6" fmla="*/ 61313 w 122625"/>
                <a:gd name="connsiteY6" fmla="*/ 21375 h 122625"/>
                <a:gd name="connsiteX7" fmla="*/ 101250 w 122625"/>
                <a:gd name="connsiteY7" fmla="*/ 61313 h 122625"/>
                <a:gd name="connsiteX8" fmla="*/ 61313 w 122625"/>
                <a:gd name="connsiteY8" fmla="*/ 101250 h 122625"/>
                <a:gd name="connsiteX9" fmla="*/ 21375 w 122625"/>
                <a:gd name="connsiteY9" fmla="*/ 61313 h 12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625" h="122625">
                  <a:moveTo>
                    <a:pt x="61313" y="122625"/>
                  </a:moveTo>
                  <a:cubicBezTo>
                    <a:pt x="95175" y="122625"/>
                    <a:pt x="122625" y="95175"/>
                    <a:pt x="122625" y="61313"/>
                  </a:cubicBezTo>
                  <a:cubicBezTo>
                    <a:pt x="122625" y="27450"/>
                    <a:pt x="95175" y="0"/>
                    <a:pt x="61313" y="0"/>
                  </a:cubicBezTo>
                  <a:cubicBezTo>
                    <a:pt x="27450" y="0"/>
                    <a:pt x="0" y="27450"/>
                    <a:pt x="0" y="61313"/>
                  </a:cubicBezTo>
                  <a:cubicBezTo>
                    <a:pt x="0" y="95175"/>
                    <a:pt x="27563" y="122625"/>
                    <a:pt x="61313" y="122625"/>
                  </a:cubicBezTo>
                  <a:close/>
                  <a:moveTo>
                    <a:pt x="21375" y="61313"/>
                  </a:moveTo>
                  <a:cubicBezTo>
                    <a:pt x="21375" y="39263"/>
                    <a:pt x="39262" y="21375"/>
                    <a:pt x="61313" y="21375"/>
                  </a:cubicBezTo>
                  <a:cubicBezTo>
                    <a:pt x="83363" y="21375"/>
                    <a:pt x="101250" y="39263"/>
                    <a:pt x="101250" y="61313"/>
                  </a:cubicBezTo>
                  <a:cubicBezTo>
                    <a:pt x="101250" y="83363"/>
                    <a:pt x="83363" y="101250"/>
                    <a:pt x="61313" y="101250"/>
                  </a:cubicBezTo>
                  <a:cubicBezTo>
                    <a:pt x="39262" y="101250"/>
                    <a:pt x="21375" y="83363"/>
                    <a:pt x="21375" y="6131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aphic 178">
            <a:extLst>
              <a:ext uri="{FF2B5EF4-FFF2-40B4-BE49-F238E27FC236}">
                <a16:creationId xmlns:a16="http://schemas.microsoft.com/office/drawing/2014/main" id="{B5F55AAB-96A4-450A-BB98-84E63B76CBFA}"/>
              </a:ext>
            </a:extLst>
          </p:cNvPr>
          <p:cNvGrpSpPr/>
          <p:nvPr/>
        </p:nvGrpSpPr>
        <p:grpSpPr>
          <a:xfrm>
            <a:off x="1912904" y="2775868"/>
            <a:ext cx="484603" cy="485315"/>
            <a:chOff x="4472527" y="2352334"/>
            <a:chExt cx="720080" cy="720080"/>
          </a:xfrm>
          <a:solidFill>
            <a:schemeClr val="bg1"/>
          </a:solidFill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55" name="Freeform 138">
              <a:extLst>
                <a:ext uri="{FF2B5EF4-FFF2-40B4-BE49-F238E27FC236}">
                  <a16:creationId xmlns:a16="http://schemas.microsoft.com/office/drawing/2014/main" id="{DAF7F938-24D0-421F-98D9-42C587117A6E}"/>
                </a:ext>
              </a:extLst>
            </p:cNvPr>
            <p:cNvSpPr/>
            <p:nvPr/>
          </p:nvSpPr>
          <p:spPr>
            <a:xfrm>
              <a:off x="4517400" y="2454957"/>
              <a:ext cx="551967" cy="551004"/>
            </a:xfrm>
            <a:custGeom>
              <a:avLst/>
              <a:gdLst>
                <a:gd name="connsiteX0" fmla="*/ 409082 w 551967"/>
                <a:gd name="connsiteY0" fmla="*/ 356344 h 551004"/>
                <a:gd name="connsiteX1" fmla="*/ 426894 w 551967"/>
                <a:gd name="connsiteY1" fmla="*/ 355123 h 551004"/>
                <a:gd name="connsiteX2" fmla="*/ 426894 w 551967"/>
                <a:gd name="connsiteY2" fmla="*/ 330569 h 551004"/>
                <a:gd name="connsiteX3" fmla="*/ 453763 w 551967"/>
                <a:gd name="connsiteY3" fmla="*/ 302198 h 551004"/>
                <a:gd name="connsiteX4" fmla="*/ 480200 w 551967"/>
                <a:gd name="connsiteY4" fmla="*/ 330391 h 551004"/>
                <a:gd name="connsiteX5" fmla="*/ 480200 w 551967"/>
                <a:gd name="connsiteY5" fmla="*/ 355530 h 551004"/>
                <a:gd name="connsiteX6" fmla="*/ 489614 w 551967"/>
                <a:gd name="connsiteY6" fmla="*/ 355530 h 551004"/>
                <a:gd name="connsiteX7" fmla="*/ 515441 w 551967"/>
                <a:gd name="connsiteY7" fmla="*/ 381433 h 551004"/>
                <a:gd name="connsiteX8" fmla="*/ 526992 w 551967"/>
                <a:gd name="connsiteY8" fmla="*/ 407488 h 551004"/>
                <a:gd name="connsiteX9" fmla="*/ 551546 w 551967"/>
                <a:gd name="connsiteY9" fmla="*/ 466596 h 551004"/>
                <a:gd name="connsiteX10" fmla="*/ 551317 w 551967"/>
                <a:gd name="connsiteY10" fmla="*/ 505933 h 551004"/>
                <a:gd name="connsiteX11" fmla="*/ 507744 w 551967"/>
                <a:gd name="connsiteY11" fmla="*/ 550995 h 551004"/>
                <a:gd name="connsiteX12" fmla="*/ 506230 w 551967"/>
                <a:gd name="connsiteY12" fmla="*/ 550995 h 551004"/>
                <a:gd name="connsiteX13" fmla="*/ 63113 w 551967"/>
                <a:gd name="connsiteY13" fmla="*/ 550995 h 551004"/>
                <a:gd name="connsiteX14" fmla="*/ 17978 w 551967"/>
                <a:gd name="connsiteY14" fmla="*/ 507653 h 551004"/>
                <a:gd name="connsiteX15" fmla="*/ 17975 w 551967"/>
                <a:gd name="connsiteY15" fmla="*/ 506035 h 551004"/>
                <a:gd name="connsiteX16" fmla="*/ 17975 w 551967"/>
                <a:gd name="connsiteY16" fmla="*/ 342884 h 551004"/>
                <a:gd name="connsiteX17" fmla="*/ 12886 w 551967"/>
                <a:gd name="connsiteY17" fmla="*/ 333393 h 551004"/>
                <a:gd name="connsiteX18" fmla="*/ 163 w 551967"/>
                <a:gd name="connsiteY18" fmla="*/ 311435 h 551004"/>
                <a:gd name="connsiteX19" fmla="*/ 163 w 551967"/>
                <a:gd name="connsiteY19" fmla="*/ 293013 h 551004"/>
                <a:gd name="connsiteX20" fmla="*/ 26473 w 551967"/>
                <a:gd name="connsiteY20" fmla="*/ 266678 h 551004"/>
                <a:gd name="connsiteX21" fmla="*/ 53470 w 551967"/>
                <a:gd name="connsiteY21" fmla="*/ 266678 h 551004"/>
                <a:gd name="connsiteX22" fmla="*/ 53470 w 551967"/>
                <a:gd name="connsiteY22" fmla="*/ 260368 h 551004"/>
                <a:gd name="connsiteX23" fmla="*/ 53470 w 551967"/>
                <a:gd name="connsiteY23" fmla="*/ 214568 h 551004"/>
                <a:gd name="connsiteX24" fmla="*/ 116903 w 551967"/>
                <a:gd name="connsiteY24" fmla="*/ 150956 h 551004"/>
                <a:gd name="connsiteX25" fmla="*/ 209572 w 551967"/>
                <a:gd name="connsiteY25" fmla="*/ 151109 h 551004"/>
                <a:gd name="connsiteX26" fmla="*/ 225500 w 551967"/>
                <a:gd name="connsiteY26" fmla="*/ 144315 h 551004"/>
                <a:gd name="connsiteX27" fmla="*/ 359186 w 551967"/>
                <a:gd name="connsiteY27" fmla="*/ 10502 h 551004"/>
                <a:gd name="connsiteX28" fmla="*/ 405775 w 551967"/>
                <a:gd name="connsiteY28" fmla="*/ 10681 h 551004"/>
                <a:gd name="connsiteX29" fmla="*/ 540885 w 551967"/>
                <a:gd name="connsiteY29" fmla="*/ 145766 h 551004"/>
                <a:gd name="connsiteX30" fmla="*/ 540885 w 551967"/>
                <a:gd name="connsiteY30" fmla="*/ 191744 h 551004"/>
                <a:gd name="connsiteX31" fmla="*/ 431346 w 551967"/>
                <a:gd name="connsiteY31" fmla="*/ 301155 h 551004"/>
                <a:gd name="connsiteX32" fmla="*/ 426792 w 551967"/>
                <a:gd name="connsiteY32" fmla="*/ 311638 h 551004"/>
                <a:gd name="connsiteX33" fmla="*/ 413790 w 551967"/>
                <a:gd name="connsiteY33" fmla="*/ 333444 h 551004"/>
                <a:gd name="connsiteX34" fmla="*/ 409108 w 551967"/>
                <a:gd name="connsiteY34" fmla="*/ 341841 h 551004"/>
                <a:gd name="connsiteX35" fmla="*/ 409082 w 551967"/>
                <a:gd name="connsiteY35" fmla="*/ 356344 h 551004"/>
                <a:gd name="connsiteX36" fmla="*/ 35709 w 551967"/>
                <a:gd name="connsiteY36" fmla="*/ 337999 h 551004"/>
                <a:gd name="connsiteX37" fmla="*/ 35709 w 551967"/>
                <a:gd name="connsiteY37" fmla="*/ 344207 h 551004"/>
                <a:gd name="connsiteX38" fmla="*/ 35709 w 551967"/>
                <a:gd name="connsiteY38" fmla="*/ 504075 h 551004"/>
                <a:gd name="connsiteX39" fmla="*/ 64945 w 551967"/>
                <a:gd name="connsiteY39" fmla="*/ 533286 h 551004"/>
                <a:gd name="connsiteX40" fmla="*/ 162652 w 551967"/>
                <a:gd name="connsiteY40" fmla="*/ 533286 h 551004"/>
                <a:gd name="connsiteX41" fmla="*/ 168530 w 551967"/>
                <a:gd name="connsiteY41" fmla="*/ 533006 h 551004"/>
                <a:gd name="connsiteX42" fmla="*/ 168530 w 551967"/>
                <a:gd name="connsiteY42" fmla="*/ 444433 h 551004"/>
                <a:gd name="connsiteX43" fmla="*/ 152805 w 551967"/>
                <a:gd name="connsiteY43" fmla="*/ 444433 h 551004"/>
                <a:gd name="connsiteX44" fmla="*/ 124613 w 551967"/>
                <a:gd name="connsiteY44" fmla="*/ 416139 h 551004"/>
                <a:gd name="connsiteX45" fmla="*/ 124613 w 551967"/>
                <a:gd name="connsiteY45" fmla="*/ 345072 h 551004"/>
                <a:gd name="connsiteX46" fmla="*/ 124613 w 551967"/>
                <a:gd name="connsiteY46" fmla="*/ 338050 h 551004"/>
                <a:gd name="connsiteX47" fmla="*/ 258273 w 551967"/>
                <a:gd name="connsiteY47" fmla="*/ 532879 h 551004"/>
                <a:gd name="connsiteX48" fmla="*/ 364529 w 551967"/>
                <a:gd name="connsiteY48" fmla="*/ 532879 h 551004"/>
                <a:gd name="connsiteX49" fmla="*/ 355700 w 551967"/>
                <a:gd name="connsiteY49" fmla="*/ 496595 h 551004"/>
                <a:gd name="connsiteX50" fmla="*/ 355700 w 551967"/>
                <a:gd name="connsiteY50" fmla="*/ 452194 h 551004"/>
                <a:gd name="connsiteX51" fmla="*/ 369160 w 551967"/>
                <a:gd name="connsiteY51" fmla="*/ 418429 h 551004"/>
                <a:gd name="connsiteX52" fmla="*/ 385826 w 551967"/>
                <a:gd name="connsiteY52" fmla="*/ 401916 h 551004"/>
                <a:gd name="connsiteX53" fmla="*/ 391424 w 551967"/>
                <a:gd name="connsiteY53" fmla="*/ 388684 h 551004"/>
                <a:gd name="connsiteX54" fmla="*/ 391271 w 551967"/>
                <a:gd name="connsiteY54" fmla="*/ 347464 h 551004"/>
                <a:gd name="connsiteX55" fmla="*/ 391271 w 551967"/>
                <a:gd name="connsiteY55" fmla="*/ 338202 h 551004"/>
                <a:gd name="connsiteX56" fmla="*/ 302419 w 551967"/>
                <a:gd name="connsiteY56" fmla="*/ 338202 h 551004"/>
                <a:gd name="connsiteX57" fmla="*/ 302419 w 551967"/>
                <a:gd name="connsiteY57" fmla="*/ 417284 h 551004"/>
                <a:gd name="connsiteX58" fmla="*/ 276448 w 551967"/>
                <a:gd name="connsiteY58" fmla="*/ 444428 h 551004"/>
                <a:gd name="connsiteX59" fmla="*/ 275524 w 551967"/>
                <a:gd name="connsiteY59" fmla="*/ 444433 h 551004"/>
                <a:gd name="connsiteX60" fmla="*/ 258273 w 551967"/>
                <a:gd name="connsiteY60" fmla="*/ 444433 h 551004"/>
                <a:gd name="connsiteX61" fmla="*/ 142398 w 551967"/>
                <a:gd name="connsiteY61" fmla="*/ 284718 h 551004"/>
                <a:gd name="connsiteX62" fmla="*/ 142398 w 551967"/>
                <a:gd name="connsiteY62" fmla="*/ 414485 h 551004"/>
                <a:gd name="connsiteX63" fmla="*/ 154586 w 551967"/>
                <a:gd name="connsiteY63" fmla="*/ 426597 h 551004"/>
                <a:gd name="connsiteX64" fmla="*/ 272013 w 551967"/>
                <a:gd name="connsiteY64" fmla="*/ 426597 h 551004"/>
                <a:gd name="connsiteX65" fmla="*/ 284735 w 551967"/>
                <a:gd name="connsiteY65" fmla="*/ 413645 h 551004"/>
                <a:gd name="connsiteX66" fmla="*/ 284735 w 551967"/>
                <a:gd name="connsiteY66" fmla="*/ 284718 h 551004"/>
                <a:gd name="connsiteX67" fmla="*/ 320154 w 551967"/>
                <a:gd name="connsiteY67" fmla="*/ 266500 h 551004"/>
                <a:gd name="connsiteX68" fmla="*/ 320027 w 551967"/>
                <a:gd name="connsiteY68" fmla="*/ 221667 h 551004"/>
                <a:gd name="connsiteX69" fmla="*/ 311884 w 551967"/>
                <a:gd name="connsiteY69" fmla="*/ 213372 h 551004"/>
                <a:gd name="connsiteX70" fmla="*/ 307457 w 551967"/>
                <a:gd name="connsiteY70" fmla="*/ 213372 h 551004"/>
                <a:gd name="connsiteX71" fmla="*/ 119575 w 551967"/>
                <a:gd name="connsiteY71" fmla="*/ 213372 h 551004"/>
                <a:gd name="connsiteX72" fmla="*/ 106852 w 551967"/>
                <a:gd name="connsiteY72" fmla="*/ 226094 h 551004"/>
                <a:gd name="connsiteX73" fmla="*/ 106852 w 551967"/>
                <a:gd name="connsiteY73" fmla="*/ 261004 h 551004"/>
                <a:gd name="connsiteX74" fmla="*/ 107234 w 551967"/>
                <a:gd name="connsiteY74" fmla="*/ 266474 h 551004"/>
                <a:gd name="connsiteX75" fmla="*/ 89092 w 551967"/>
                <a:gd name="connsiteY75" fmla="*/ 266500 h 551004"/>
                <a:gd name="connsiteX76" fmla="*/ 89092 w 551967"/>
                <a:gd name="connsiteY76" fmla="*/ 222226 h 551004"/>
                <a:gd name="connsiteX77" fmla="*/ 115118 w 551967"/>
                <a:gd name="connsiteY77" fmla="*/ 195586 h 551004"/>
                <a:gd name="connsiteX78" fmla="*/ 115732 w 551967"/>
                <a:gd name="connsiteY78" fmla="*/ 195586 h 551004"/>
                <a:gd name="connsiteX79" fmla="*/ 311299 w 551967"/>
                <a:gd name="connsiteY79" fmla="*/ 195586 h 551004"/>
                <a:gd name="connsiteX80" fmla="*/ 337940 w 551967"/>
                <a:gd name="connsiteY80" fmla="*/ 221664 h 551004"/>
                <a:gd name="connsiteX81" fmla="*/ 337940 w 551967"/>
                <a:gd name="connsiteY81" fmla="*/ 222226 h 551004"/>
                <a:gd name="connsiteX82" fmla="*/ 337940 w 551967"/>
                <a:gd name="connsiteY82" fmla="*/ 260393 h 551004"/>
                <a:gd name="connsiteX83" fmla="*/ 337940 w 551967"/>
                <a:gd name="connsiteY83" fmla="*/ 266322 h 551004"/>
                <a:gd name="connsiteX84" fmla="*/ 355751 w 551967"/>
                <a:gd name="connsiteY84" fmla="*/ 266322 h 551004"/>
                <a:gd name="connsiteX85" fmla="*/ 355751 w 551967"/>
                <a:gd name="connsiteY85" fmla="*/ 214059 h 551004"/>
                <a:gd name="connsiteX86" fmla="*/ 312177 w 551967"/>
                <a:gd name="connsiteY86" fmla="*/ 168946 h 551004"/>
                <a:gd name="connsiteX87" fmla="*/ 310663 w 551967"/>
                <a:gd name="connsiteY87" fmla="*/ 168946 h 551004"/>
                <a:gd name="connsiteX88" fmla="*/ 116369 w 551967"/>
                <a:gd name="connsiteY88" fmla="*/ 168946 h 551004"/>
                <a:gd name="connsiteX89" fmla="*/ 71305 w 551967"/>
                <a:gd name="connsiteY89" fmla="*/ 212466 h 551004"/>
                <a:gd name="connsiteX90" fmla="*/ 71306 w 551967"/>
                <a:gd name="connsiteY90" fmla="*/ 214059 h 551004"/>
                <a:gd name="connsiteX91" fmla="*/ 71306 w 551967"/>
                <a:gd name="connsiteY91" fmla="*/ 261665 h 551004"/>
                <a:gd name="connsiteX92" fmla="*/ 71790 w 551967"/>
                <a:gd name="connsiteY92" fmla="*/ 266551 h 551004"/>
                <a:gd name="connsiteX93" fmla="*/ 453534 w 551967"/>
                <a:gd name="connsiteY93" fmla="*/ 533286 h 551004"/>
                <a:gd name="connsiteX94" fmla="*/ 506967 w 551967"/>
                <a:gd name="connsiteY94" fmla="*/ 533286 h 551004"/>
                <a:gd name="connsiteX95" fmla="*/ 533633 w 551967"/>
                <a:gd name="connsiteY95" fmla="*/ 507080 h 551004"/>
                <a:gd name="connsiteX96" fmla="*/ 533633 w 551967"/>
                <a:gd name="connsiteY96" fmla="*/ 506671 h 551004"/>
                <a:gd name="connsiteX97" fmla="*/ 533328 w 551967"/>
                <a:gd name="connsiteY97" fmla="*/ 450209 h 551004"/>
                <a:gd name="connsiteX98" fmla="*/ 525975 w 551967"/>
                <a:gd name="connsiteY98" fmla="*/ 432016 h 551004"/>
                <a:gd name="connsiteX99" fmla="*/ 506408 w 551967"/>
                <a:gd name="connsiteY99" fmla="*/ 412170 h 551004"/>
                <a:gd name="connsiteX100" fmla="*/ 498774 w 551967"/>
                <a:gd name="connsiteY100" fmla="*/ 409040 h 551004"/>
                <a:gd name="connsiteX101" fmla="*/ 408675 w 551967"/>
                <a:gd name="connsiteY101" fmla="*/ 409040 h 551004"/>
                <a:gd name="connsiteX102" fmla="*/ 401042 w 551967"/>
                <a:gd name="connsiteY102" fmla="*/ 412195 h 551004"/>
                <a:gd name="connsiteX103" fmla="*/ 382976 w 551967"/>
                <a:gd name="connsiteY103" fmla="*/ 430006 h 551004"/>
                <a:gd name="connsiteX104" fmla="*/ 373714 w 551967"/>
                <a:gd name="connsiteY104" fmla="*/ 452092 h 551004"/>
                <a:gd name="connsiteX105" fmla="*/ 373714 w 551967"/>
                <a:gd name="connsiteY105" fmla="*/ 504762 h 551004"/>
                <a:gd name="connsiteX106" fmla="*/ 402314 w 551967"/>
                <a:gd name="connsiteY106" fmla="*/ 533362 h 551004"/>
                <a:gd name="connsiteX107" fmla="*/ 453534 w 551967"/>
                <a:gd name="connsiteY107" fmla="*/ 533286 h 551004"/>
                <a:gd name="connsiteX108" fmla="*/ 386386 w 551967"/>
                <a:gd name="connsiteY108" fmla="*/ 150142 h 551004"/>
                <a:gd name="connsiteX109" fmla="*/ 453305 w 551967"/>
                <a:gd name="connsiteY109" fmla="*/ 83452 h 551004"/>
                <a:gd name="connsiteX110" fmla="*/ 391297 w 551967"/>
                <a:gd name="connsiteY110" fmla="*/ 21622 h 551004"/>
                <a:gd name="connsiteX111" fmla="*/ 371272 w 551967"/>
                <a:gd name="connsiteY111" fmla="*/ 23657 h 551004"/>
                <a:gd name="connsiteX112" fmla="*/ 323741 w 551967"/>
                <a:gd name="connsiteY112" fmla="*/ 71162 h 551004"/>
                <a:gd name="connsiteX113" fmla="*/ 314989 w 551967"/>
                <a:gd name="connsiteY113" fmla="*/ 78796 h 551004"/>
                <a:gd name="connsiteX114" fmla="*/ 471829 w 551967"/>
                <a:gd name="connsiteY114" fmla="*/ 235305 h 551004"/>
                <a:gd name="connsiteX115" fmla="*/ 473126 w 551967"/>
                <a:gd name="connsiteY115" fmla="*/ 234491 h 551004"/>
                <a:gd name="connsiteX116" fmla="*/ 528697 w 551967"/>
                <a:gd name="connsiteY116" fmla="*/ 178843 h 551004"/>
                <a:gd name="connsiteX117" fmla="*/ 527883 w 551967"/>
                <a:gd name="connsiteY117" fmla="*/ 157928 h 551004"/>
                <a:gd name="connsiteX118" fmla="*/ 500097 w 551967"/>
                <a:gd name="connsiteY118" fmla="*/ 130092 h 551004"/>
                <a:gd name="connsiteX119" fmla="*/ 468190 w 551967"/>
                <a:gd name="connsiteY119" fmla="*/ 97345 h 551004"/>
                <a:gd name="connsiteX120" fmla="*/ 400864 w 551967"/>
                <a:gd name="connsiteY120" fmla="*/ 164544 h 551004"/>
                <a:gd name="connsiteX121" fmla="*/ 457376 w 551967"/>
                <a:gd name="connsiteY121" fmla="*/ 249350 h 551004"/>
                <a:gd name="connsiteX122" fmla="*/ 385139 w 551967"/>
                <a:gd name="connsiteY122" fmla="*/ 176452 h 551004"/>
                <a:gd name="connsiteX123" fmla="*/ 380050 w 551967"/>
                <a:gd name="connsiteY123" fmla="*/ 183525 h 551004"/>
                <a:gd name="connsiteX124" fmla="*/ 372417 w 551967"/>
                <a:gd name="connsiteY124" fmla="*/ 205764 h 551004"/>
                <a:gd name="connsiteX125" fmla="*/ 373460 w 551967"/>
                <a:gd name="connsiteY125" fmla="*/ 258994 h 551004"/>
                <a:gd name="connsiteX126" fmla="*/ 373460 w 551967"/>
                <a:gd name="connsiteY126" fmla="*/ 266271 h 551004"/>
                <a:gd name="connsiteX127" fmla="*/ 424527 w 551967"/>
                <a:gd name="connsiteY127" fmla="*/ 282148 h 551004"/>
                <a:gd name="connsiteX128" fmla="*/ 187333 w 551967"/>
                <a:gd name="connsiteY128" fmla="*/ 444662 h 551004"/>
                <a:gd name="connsiteX129" fmla="*/ 187333 w 551967"/>
                <a:gd name="connsiteY129" fmla="*/ 532980 h 551004"/>
                <a:gd name="connsiteX130" fmla="*/ 239825 w 551967"/>
                <a:gd name="connsiteY130" fmla="*/ 532980 h 551004"/>
                <a:gd name="connsiteX131" fmla="*/ 239825 w 551967"/>
                <a:gd name="connsiteY131" fmla="*/ 444662 h 551004"/>
                <a:gd name="connsiteX132" fmla="*/ 245194 w 551967"/>
                <a:gd name="connsiteY132" fmla="*/ 151083 h 551004"/>
                <a:gd name="connsiteX133" fmla="*/ 311528 w 551967"/>
                <a:gd name="connsiteY133" fmla="*/ 151083 h 551004"/>
                <a:gd name="connsiteX134" fmla="*/ 346540 w 551967"/>
                <a:gd name="connsiteY134" fmla="*/ 162228 h 551004"/>
                <a:gd name="connsiteX135" fmla="*/ 362392 w 551967"/>
                <a:gd name="connsiteY135" fmla="*/ 176070 h 551004"/>
                <a:gd name="connsiteX136" fmla="*/ 373613 w 551967"/>
                <a:gd name="connsiteY136" fmla="*/ 165129 h 551004"/>
                <a:gd name="connsiteX137" fmla="*/ 302368 w 551967"/>
                <a:gd name="connsiteY137" fmla="*/ 93884 h 551004"/>
                <a:gd name="connsiteX138" fmla="*/ 124307 w 551967"/>
                <a:gd name="connsiteY138" fmla="*/ 284438 h 551004"/>
                <a:gd name="connsiteX139" fmla="*/ 26880 w 551967"/>
                <a:gd name="connsiteY139" fmla="*/ 284438 h 551004"/>
                <a:gd name="connsiteX140" fmla="*/ 18026 w 551967"/>
                <a:gd name="connsiteY140" fmla="*/ 293344 h 551004"/>
                <a:gd name="connsiteX141" fmla="*/ 18026 w 551967"/>
                <a:gd name="connsiteY141" fmla="*/ 306651 h 551004"/>
                <a:gd name="connsiteX142" fmla="*/ 31002 w 551967"/>
                <a:gd name="connsiteY142" fmla="*/ 319882 h 551004"/>
                <a:gd name="connsiteX143" fmla="*/ 124384 w 551967"/>
                <a:gd name="connsiteY143" fmla="*/ 319882 h 551004"/>
                <a:gd name="connsiteX144" fmla="*/ 302724 w 551967"/>
                <a:gd name="connsiteY144" fmla="*/ 319195 h 551004"/>
                <a:gd name="connsiteX145" fmla="*/ 304124 w 551967"/>
                <a:gd name="connsiteY145" fmla="*/ 319832 h 551004"/>
                <a:gd name="connsiteX146" fmla="*/ 399922 w 551967"/>
                <a:gd name="connsiteY146" fmla="*/ 319832 h 551004"/>
                <a:gd name="connsiteX147" fmla="*/ 409057 w 551967"/>
                <a:gd name="connsiteY147" fmla="*/ 310544 h 551004"/>
                <a:gd name="connsiteX148" fmla="*/ 409057 w 551967"/>
                <a:gd name="connsiteY148" fmla="*/ 297211 h 551004"/>
                <a:gd name="connsiteX149" fmla="*/ 396335 w 551967"/>
                <a:gd name="connsiteY149" fmla="*/ 284489 h 551004"/>
                <a:gd name="connsiteX150" fmla="*/ 308780 w 551967"/>
                <a:gd name="connsiteY150" fmla="*/ 284489 h 551004"/>
                <a:gd name="connsiteX151" fmla="*/ 302673 w 551967"/>
                <a:gd name="connsiteY151" fmla="*/ 284769 h 551004"/>
                <a:gd name="connsiteX152" fmla="*/ 444654 w 551967"/>
                <a:gd name="connsiteY152" fmla="*/ 372883 h 551004"/>
                <a:gd name="connsiteX153" fmla="*/ 442364 w 551967"/>
                <a:gd name="connsiteY153" fmla="*/ 373240 h 551004"/>
                <a:gd name="connsiteX154" fmla="*/ 423357 w 551967"/>
                <a:gd name="connsiteY154" fmla="*/ 373240 h 551004"/>
                <a:gd name="connsiteX155" fmla="*/ 409922 w 551967"/>
                <a:gd name="connsiteY155" fmla="*/ 390695 h 551004"/>
                <a:gd name="connsiteX156" fmla="*/ 497655 w 551967"/>
                <a:gd name="connsiteY156" fmla="*/ 390695 h 551004"/>
                <a:gd name="connsiteX157" fmla="*/ 482388 w 551967"/>
                <a:gd name="connsiteY157" fmla="*/ 373341 h 551004"/>
                <a:gd name="connsiteX158" fmla="*/ 462389 w 551967"/>
                <a:gd name="connsiteY158" fmla="*/ 373341 h 551004"/>
                <a:gd name="connsiteX159" fmla="*/ 462389 w 551967"/>
                <a:gd name="connsiteY159" fmla="*/ 365708 h 551004"/>
                <a:gd name="connsiteX160" fmla="*/ 462389 w 551967"/>
                <a:gd name="connsiteY160" fmla="*/ 329577 h 551004"/>
                <a:gd name="connsiteX161" fmla="*/ 454755 w 551967"/>
                <a:gd name="connsiteY161" fmla="*/ 320391 h 551004"/>
                <a:gd name="connsiteX162" fmla="*/ 445697 w 551967"/>
                <a:gd name="connsiteY162" fmla="*/ 325480 h 551004"/>
                <a:gd name="connsiteX163" fmla="*/ 444679 w 551967"/>
                <a:gd name="connsiteY163" fmla="*/ 332121 h 551004"/>
                <a:gd name="connsiteX164" fmla="*/ 444654 w 551967"/>
                <a:gd name="connsiteY164" fmla="*/ 372883 h 551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551967" h="551004">
                  <a:moveTo>
                    <a:pt x="409082" y="356344"/>
                  </a:moveTo>
                  <a:lnTo>
                    <a:pt x="426894" y="355123"/>
                  </a:lnTo>
                  <a:cubicBezTo>
                    <a:pt x="426894" y="346930"/>
                    <a:pt x="426894" y="338737"/>
                    <a:pt x="426894" y="330569"/>
                  </a:cubicBezTo>
                  <a:cubicBezTo>
                    <a:pt x="426894" y="314056"/>
                    <a:pt x="438344" y="302097"/>
                    <a:pt x="453763" y="302198"/>
                  </a:cubicBezTo>
                  <a:cubicBezTo>
                    <a:pt x="469182" y="302300"/>
                    <a:pt x="480124" y="314208"/>
                    <a:pt x="480200" y="330391"/>
                  </a:cubicBezTo>
                  <a:cubicBezTo>
                    <a:pt x="480200" y="338406"/>
                    <a:pt x="480200" y="346447"/>
                    <a:pt x="480200" y="355530"/>
                  </a:cubicBezTo>
                  <a:cubicBezTo>
                    <a:pt x="483508" y="355530"/>
                    <a:pt x="486561" y="355530"/>
                    <a:pt x="489614" y="355530"/>
                  </a:cubicBezTo>
                  <a:cubicBezTo>
                    <a:pt x="504016" y="355963"/>
                    <a:pt x="516204" y="367158"/>
                    <a:pt x="515441" y="381433"/>
                  </a:cubicBezTo>
                  <a:cubicBezTo>
                    <a:pt x="514830" y="392756"/>
                    <a:pt x="518290" y="400771"/>
                    <a:pt x="526992" y="407488"/>
                  </a:cubicBezTo>
                  <a:cubicBezTo>
                    <a:pt x="546381" y="422449"/>
                    <a:pt x="553913" y="442194"/>
                    <a:pt x="551546" y="466596"/>
                  </a:cubicBezTo>
                  <a:cubicBezTo>
                    <a:pt x="550300" y="479598"/>
                    <a:pt x="551394" y="492829"/>
                    <a:pt x="551317" y="505933"/>
                  </a:cubicBezTo>
                  <a:cubicBezTo>
                    <a:pt x="551729" y="530408"/>
                    <a:pt x="532221" y="550585"/>
                    <a:pt x="507744" y="550995"/>
                  </a:cubicBezTo>
                  <a:cubicBezTo>
                    <a:pt x="507240" y="551003"/>
                    <a:pt x="506733" y="551003"/>
                    <a:pt x="506230" y="550995"/>
                  </a:cubicBezTo>
                  <a:cubicBezTo>
                    <a:pt x="358517" y="550995"/>
                    <a:pt x="210811" y="550995"/>
                    <a:pt x="63113" y="550995"/>
                  </a:cubicBezTo>
                  <a:cubicBezTo>
                    <a:pt x="38681" y="551491"/>
                    <a:pt x="18473" y="532085"/>
                    <a:pt x="17978" y="507653"/>
                  </a:cubicBezTo>
                  <a:cubicBezTo>
                    <a:pt x="17967" y="507113"/>
                    <a:pt x="17966" y="506574"/>
                    <a:pt x="17975" y="506035"/>
                  </a:cubicBezTo>
                  <a:cubicBezTo>
                    <a:pt x="17975" y="451652"/>
                    <a:pt x="17975" y="397267"/>
                    <a:pt x="17975" y="342884"/>
                  </a:cubicBezTo>
                  <a:cubicBezTo>
                    <a:pt x="17975" y="338559"/>
                    <a:pt x="17364" y="335760"/>
                    <a:pt x="12886" y="333393"/>
                  </a:cubicBezTo>
                  <a:cubicBezTo>
                    <a:pt x="4438" y="328864"/>
                    <a:pt x="494" y="320926"/>
                    <a:pt x="163" y="311435"/>
                  </a:cubicBezTo>
                  <a:cubicBezTo>
                    <a:pt x="-91" y="305303"/>
                    <a:pt x="-15" y="299145"/>
                    <a:pt x="163" y="293013"/>
                  </a:cubicBezTo>
                  <a:cubicBezTo>
                    <a:pt x="274" y="278525"/>
                    <a:pt x="11985" y="266803"/>
                    <a:pt x="26473" y="266678"/>
                  </a:cubicBezTo>
                  <a:cubicBezTo>
                    <a:pt x="35124" y="266500"/>
                    <a:pt x="43801" y="266678"/>
                    <a:pt x="53470" y="266678"/>
                  </a:cubicBezTo>
                  <a:lnTo>
                    <a:pt x="53470" y="260368"/>
                  </a:lnTo>
                  <a:cubicBezTo>
                    <a:pt x="53470" y="245101"/>
                    <a:pt x="53470" y="229834"/>
                    <a:pt x="53470" y="214568"/>
                  </a:cubicBezTo>
                  <a:cubicBezTo>
                    <a:pt x="53470" y="178385"/>
                    <a:pt x="80772" y="151109"/>
                    <a:pt x="116903" y="150956"/>
                  </a:cubicBezTo>
                  <a:cubicBezTo>
                    <a:pt x="147793" y="150956"/>
                    <a:pt x="178682" y="150676"/>
                    <a:pt x="209572" y="151109"/>
                  </a:cubicBezTo>
                  <a:cubicBezTo>
                    <a:pt x="215635" y="151368"/>
                    <a:pt x="221490" y="148871"/>
                    <a:pt x="225500" y="144315"/>
                  </a:cubicBezTo>
                  <a:cubicBezTo>
                    <a:pt x="269977" y="99618"/>
                    <a:pt x="314538" y="55013"/>
                    <a:pt x="359186" y="10502"/>
                  </a:cubicBezTo>
                  <a:cubicBezTo>
                    <a:pt x="373257" y="-3568"/>
                    <a:pt x="391602" y="-3492"/>
                    <a:pt x="405775" y="10681"/>
                  </a:cubicBezTo>
                  <a:lnTo>
                    <a:pt x="540885" y="145766"/>
                  </a:lnTo>
                  <a:cubicBezTo>
                    <a:pt x="554930" y="159785"/>
                    <a:pt x="554880" y="177597"/>
                    <a:pt x="540885" y="191744"/>
                  </a:cubicBezTo>
                  <a:cubicBezTo>
                    <a:pt x="504398" y="228249"/>
                    <a:pt x="467885" y="264719"/>
                    <a:pt x="431346" y="301155"/>
                  </a:cubicBezTo>
                  <a:cubicBezTo>
                    <a:pt x="428418" y="303852"/>
                    <a:pt x="426764" y="307659"/>
                    <a:pt x="426792" y="311638"/>
                  </a:cubicBezTo>
                  <a:cubicBezTo>
                    <a:pt x="426906" y="320776"/>
                    <a:pt x="421884" y="329203"/>
                    <a:pt x="413790" y="333444"/>
                  </a:cubicBezTo>
                  <a:cubicBezTo>
                    <a:pt x="410441" y="334785"/>
                    <a:pt x="408490" y="338286"/>
                    <a:pt x="409108" y="341841"/>
                  </a:cubicBezTo>
                  <a:cubicBezTo>
                    <a:pt x="409337" y="346854"/>
                    <a:pt x="409082" y="351663"/>
                    <a:pt x="409082" y="356344"/>
                  </a:cubicBezTo>
                  <a:close/>
                  <a:moveTo>
                    <a:pt x="35709" y="337999"/>
                  </a:moveTo>
                  <a:lnTo>
                    <a:pt x="35709" y="344207"/>
                  </a:lnTo>
                  <a:cubicBezTo>
                    <a:pt x="35709" y="397488"/>
                    <a:pt x="35709" y="450777"/>
                    <a:pt x="35709" y="504075"/>
                  </a:cubicBezTo>
                  <a:cubicBezTo>
                    <a:pt x="35709" y="522268"/>
                    <a:pt x="46727" y="533260"/>
                    <a:pt x="64945" y="533286"/>
                  </a:cubicBezTo>
                  <a:cubicBezTo>
                    <a:pt x="97514" y="533286"/>
                    <a:pt x="130083" y="533286"/>
                    <a:pt x="162652" y="533286"/>
                  </a:cubicBezTo>
                  <a:cubicBezTo>
                    <a:pt x="164662" y="533286"/>
                    <a:pt x="166698" y="533108"/>
                    <a:pt x="168530" y="533006"/>
                  </a:cubicBezTo>
                  <a:lnTo>
                    <a:pt x="168530" y="444433"/>
                  </a:lnTo>
                  <a:cubicBezTo>
                    <a:pt x="162958" y="444433"/>
                    <a:pt x="157869" y="444433"/>
                    <a:pt x="152805" y="444433"/>
                  </a:cubicBezTo>
                  <a:cubicBezTo>
                    <a:pt x="135859" y="444433"/>
                    <a:pt x="124664" y="433136"/>
                    <a:pt x="124613" y="416139"/>
                  </a:cubicBezTo>
                  <a:cubicBezTo>
                    <a:pt x="124613" y="392450"/>
                    <a:pt x="124613" y="368761"/>
                    <a:pt x="124613" y="345072"/>
                  </a:cubicBezTo>
                  <a:lnTo>
                    <a:pt x="124613" y="338050"/>
                  </a:lnTo>
                  <a:close/>
                  <a:moveTo>
                    <a:pt x="258273" y="532879"/>
                  </a:moveTo>
                  <a:lnTo>
                    <a:pt x="364529" y="532879"/>
                  </a:lnTo>
                  <a:cubicBezTo>
                    <a:pt x="356260" y="521505"/>
                    <a:pt x="355420" y="509241"/>
                    <a:pt x="355700" y="496595"/>
                  </a:cubicBezTo>
                  <a:cubicBezTo>
                    <a:pt x="356005" y="481811"/>
                    <a:pt x="355852" y="467003"/>
                    <a:pt x="355700" y="452194"/>
                  </a:cubicBezTo>
                  <a:cubicBezTo>
                    <a:pt x="355252" y="439551"/>
                    <a:pt x="360137" y="427299"/>
                    <a:pt x="369160" y="418429"/>
                  </a:cubicBezTo>
                  <a:cubicBezTo>
                    <a:pt x="374707" y="412908"/>
                    <a:pt x="380050" y="407183"/>
                    <a:pt x="385826" y="401916"/>
                  </a:cubicBezTo>
                  <a:cubicBezTo>
                    <a:pt x="389699" y="398654"/>
                    <a:pt x="391778" y="393735"/>
                    <a:pt x="391424" y="388684"/>
                  </a:cubicBezTo>
                  <a:cubicBezTo>
                    <a:pt x="390991" y="374944"/>
                    <a:pt x="391271" y="361204"/>
                    <a:pt x="391271" y="347464"/>
                  </a:cubicBezTo>
                  <a:lnTo>
                    <a:pt x="391271" y="338202"/>
                  </a:lnTo>
                  <a:lnTo>
                    <a:pt x="302419" y="338202"/>
                  </a:lnTo>
                  <a:cubicBezTo>
                    <a:pt x="302419" y="364894"/>
                    <a:pt x="302419" y="391102"/>
                    <a:pt x="302419" y="417284"/>
                  </a:cubicBezTo>
                  <a:cubicBezTo>
                    <a:pt x="302742" y="431950"/>
                    <a:pt x="291117" y="444105"/>
                    <a:pt x="276448" y="444428"/>
                  </a:cubicBezTo>
                  <a:cubicBezTo>
                    <a:pt x="276140" y="444436"/>
                    <a:pt x="275832" y="444438"/>
                    <a:pt x="275524" y="444433"/>
                  </a:cubicBezTo>
                  <a:cubicBezTo>
                    <a:pt x="269875" y="444433"/>
                    <a:pt x="264227" y="444433"/>
                    <a:pt x="258273" y="444433"/>
                  </a:cubicBezTo>
                  <a:close/>
                  <a:moveTo>
                    <a:pt x="142398" y="284718"/>
                  </a:moveTo>
                  <a:lnTo>
                    <a:pt x="142398" y="414485"/>
                  </a:lnTo>
                  <a:cubicBezTo>
                    <a:pt x="142398" y="423594"/>
                    <a:pt x="145426" y="426597"/>
                    <a:pt x="154586" y="426597"/>
                  </a:cubicBezTo>
                  <a:lnTo>
                    <a:pt x="272013" y="426597"/>
                  </a:lnTo>
                  <a:cubicBezTo>
                    <a:pt x="281860" y="426597"/>
                    <a:pt x="284735" y="423747"/>
                    <a:pt x="284735" y="413645"/>
                  </a:cubicBezTo>
                  <a:lnTo>
                    <a:pt x="284735" y="284718"/>
                  </a:lnTo>
                  <a:close/>
                  <a:moveTo>
                    <a:pt x="320154" y="266500"/>
                  </a:moveTo>
                  <a:cubicBezTo>
                    <a:pt x="320154" y="251233"/>
                    <a:pt x="320332" y="236424"/>
                    <a:pt x="320027" y="221667"/>
                  </a:cubicBezTo>
                  <a:cubicBezTo>
                    <a:pt x="320027" y="216908"/>
                    <a:pt x="316642" y="214033"/>
                    <a:pt x="311884" y="213372"/>
                  </a:cubicBezTo>
                  <a:cubicBezTo>
                    <a:pt x="310411" y="213270"/>
                    <a:pt x="308930" y="213270"/>
                    <a:pt x="307457" y="213372"/>
                  </a:cubicBezTo>
                  <a:lnTo>
                    <a:pt x="119575" y="213372"/>
                  </a:lnTo>
                  <a:cubicBezTo>
                    <a:pt x="109626" y="213372"/>
                    <a:pt x="106852" y="216171"/>
                    <a:pt x="106852" y="226094"/>
                  </a:cubicBezTo>
                  <a:cubicBezTo>
                    <a:pt x="106852" y="237730"/>
                    <a:pt x="106852" y="249368"/>
                    <a:pt x="106852" y="261004"/>
                  </a:cubicBezTo>
                  <a:cubicBezTo>
                    <a:pt x="106852" y="262810"/>
                    <a:pt x="107107" y="264617"/>
                    <a:pt x="107234" y="266474"/>
                  </a:cubicBezTo>
                  <a:close/>
                  <a:moveTo>
                    <a:pt x="89092" y="266500"/>
                  </a:moveTo>
                  <a:cubicBezTo>
                    <a:pt x="89092" y="251233"/>
                    <a:pt x="89092" y="236781"/>
                    <a:pt x="89092" y="222226"/>
                  </a:cubicBezTo>
                  <a:cubicBezTo>
                    <a:pt x="88922" y="207682"/>
                    <a:pt x="100575" y="195756"/>
                    <a:pt x="115118" y="195586"/>
                  </a:cubicBezTo>
                  <a:cubicBezTo>
                    <a:pt x="115323" y="195583"/>
                    <a:pt x="115528" y="195583"/>
                    <a:pt x="115732" y="195586"/>
                  </a:cubicBezTo>
                  <a:cubicBezTo>
                    <a:pt x="180921" y="195451"/>
                    <a:pt x="246110" y="195451"/>
                    <a:pt x="311299" y="195586"/>
                  </a:cubicBezTo>
                  <a:cubicBezTo>
                    <a:pt x="325856" y="195431"/>
                    <a:pt x="337784" y="207105"/>
                    <a:pt x="337940" y="221664"/>
                  </a:cubicBezTo>
                  <a:cubicBezTo>
                    <a:pt x="337942" y="221852"/>
                    <a:pt x="337942" y="222038"/>
                    <a:pt x="337940" y="222226"/>
                  </a:cubicBezTo>
                  <a:cubicBezTo>
                    <a:pt x="338092" y="234949"/>
                    <a:pt x="337940" y="247671"/>
                    <a:pt x="337940" y="260393"/>
                  </a:cubicBezTo>
                  <a:lnTo>
                    <a:pt x="337940" y="266322"/>
                  </a:lnTo>
                  <a:lnTo>
                    <a:pt x="355751" y="266322"/>
                  </a:lnTo>
                  <a:cubicBezTo>
                    <a:pt x="355751" y="248663"/>
                    <a:pt x="355751" y="231361"/>
                    <a:pt x="355751" y="214059"/>
                  </a:cubicBezTo>
                  <a:cubicBezTo>
                    <a:pt x="356176" y="189568"/>
                    <a:pt x="336667" y="169370"/>
                    <a:pt x="312177" y="168946"/>
                  </a:cubicBezTo>
                  <a:cubicBezTo>
                    <a:pt x="311673" y="168938"/>
                    <a:pt x="311167" y="168938"/>
                    <a:pt x="310663" y="168946"/>
                  </a:cubicBezTo>
                  <a:cubicBezTo>
                    <a:pt x="245914" y="168811"/>
                    <a:pt x="181150" y="168811"/>
                    <a:pt x="116369" y="168946"/>
                  </a:cubicBezTo>
                  <a:cubicBezTo>
                    <a:pt x="91907" y="168521"/>
                    <a:pt x="71731" y="188006"/>
                    <a:pt x="71305" y="212466"/>
                  </a:cubicBezTo>
                  <a:cubicBezTo>
                    <a:pt x="71296" y="212998"/>
                    <a:pt x="71296" y="213527"/>
                    <a:pt x="71306" y="214059"/>
                  </a:cubicBezTo>
                  <a:cubicBezTo>
                    <a:pt x="71306" y="229936"/>
                    <a:pt x="71306" y="245788"/>
                    <a:pt x="71306" y="261665"/>
                  </a:cubicBezTo>
                  <a:cubicBezTo>
                    <a:pt x="71383" y="263301"/>
                    <a:pt x="71544" y="264932"/>
                    <a:pt x="71790" y="266551"/>
                  </a:cubicBezTo>
                  <a:close/>
                  <a:moveTo>
                    <a:pt x="453534" y="533286"/>
                  </a:moveTo>
                  <a:cubicBezTo>
                    <a:pt x="471345" y="533286"/>
                    <a:pt x="489156" y="533438"/>
                    <a:pt x="506967" y="533286"/>
                  </a:cubicBezTo>
                  <a:cubicBezTo>
                    <a:pt x="521568" y="533413"/>
                    <a:pt x="533506" y="521680"/>
                    <a:pt x="533633" y="507080"/>
                  </a:cubicBezTo>
                  <a:cubicBezTo>
                    <a:pt x="533633" y="506943"/>
                    <a:pt x="533633" y="506808"/>
                    <a:pt x="533633" y="506671"/>
                  </a:cubicBezTo>
                  <a:cubicBezTo>
                    <a:pt x="533837" y="487842"/>
                    <a:pt x="534295" y="468987"/>
                    <a:pt x="533328" y="450209"/>
                  </a:cubicBezTo>
                  <a:cubicBezTo>
                    <a:pt x="532644" y="443573"/>
                    <a:pt x="530094" y="437263"/>
                    <a:pt x="525975" y="432016"/>
                  </a:cubicBezTo>
                  <a:cubicBezTo>
                    <a:pt x="520048" y="424839"/>
                    <a:pt x="513502" y="418197"/>
                    <a:pt x="506408" y="412170"/>
                  </a:cubicBezTo>
                  <a:cubicBezTo>
                    <a:pt x="504291" y="410294"/>
                    <a:pt x="501599" y="409190"/>
                    <a:pt x="498774" y="409040"/>
                  </a:cubicBezTo>
                  <a:cubicBezTo>
                    <a:pt x="468717" y="408819"/>
                    <a:pt x="438682" y="408819"/>
                    <a:pt x="408675" y="409040"/>
                  </a:cubicBezTo>
                  <a:cubicBezTo>
                    <a:pt x="405848" y="409198"/>
                    <a:pt x="403156" y="410310"/>
                    <a:pt x="401042" y="412195"/>
                  </a:cubicBezTo>
                  <a:cubicBezTo>
                    <a:pt x="394808" y="417869"/>
                    <a:pt x="389058" y="424129"/>
                    <a:pt x="382976" y="430006"/>
                  </a:cubicBezTo>
                  <a:cubicBezTo>
                    <a:pt x="376852" y="435691"/>
                    <a:pt x="373478" y="443739"/>
                    <a:pt x="373714" y="452092"/>
                  </a:cubicBezTo>
                  <a:cubicBezTo>
                    <a:pt x="373714" y="469649"/>
                    <a:pt x="373714" y="487206"/>
                    <a:pt x="373714" y="504762"/>
                  </a:cubicBezTo>
                  <a:cubicBezTo>
                    <a:pt x="373714" y="522319"/>
                    <a:pt x="384936" y="533311"/>
                    <a:pt x="402314" y="533362"/>
                  </a:cubicBezTo>
                  <a:cubicBezTo>
                    <a:pt x="419693" y="533413"/>
                    <a:pt x="436410" y="533286"/>
                    <a:pt x="453534" y="533286"/>
                  </a:cubicBezTo>
                  <a:close/>
                  <a:moveTo>
                    <a:pt x="386386" y="150142"/>
                  </a:moveTo>
                  <a:lnTo>
                    <a:pt x="453305" y="83452"/>
                  </a:lnTo>
                  <a:cubicBezTo>
                    <a:pt x="432949" y="63096"/>
                    <a:pt x="412263" y="42155"/>
                    <a:pt x="391297" y="21622"/>
                  </a:cubicBezTo>
                  <a:cubicBezTo>
                    <a:pt x="385063" y="15540"/>
                    <a:pt x="378396" y="16533"/>
                    <a:pt x="371272" y="23657"/>
                  </a:cubicBezTo>
                  <a:cubicBezTo>
                    <a:pt x="355394" y="39458"/>
                    <a:pt x="339644" y="55387"/>
                    <a:pt x="323741" y="71162"/>
                  </a:cubicBezTo>
                  <a:cubicBezTo>
                    <a:pt x="320943" y="73961"/>
                    <a:pt x="317737" y="76251"/>
                    <a:pt x="314989" y="78796"/>
                  </a:cubicBezTo>
                  <a:close/>
                  <a:moveTo>
                    <a:pt x="471829" y="235305"/>
                  </a:moveTo>
                  <a:cubicBezTo>
                    <a:pt x="472299" y="235101"/>
                    <a:pt x="472737" y="234826"/>
                    <a:pt x="473126" y="234491"/>
                  </a:cubicBezTo>
                  <a:cubicBezTo>
                    <a:pt x="491675" y="215967"/>
                    <a:pt x="510301" y="197520"/>
                    <a:pt x="528697" y="178843"/>
                  </a:cubicBezTo>
                  <a:cubicBezTo>
                    <a:pt x="535669" y="171770"/>
                    <a:pt x="535262" y="165409"/>
                    <a:pt x="527883" y="157928"/>
                  </a:cubicBezTo>
                  <a:cubicBezTo>
                    <a:pt x="518672" y="148615"/>
                    <a:pt x="509308" y="139430"/>
                    <a:pt x="500097" y="130092"/>
                  </a:cubicBezTo>
                  <a:cubicBezTo>
                    <a:pt x="489309" y="119125"/>
                    <a:pt x="478597" y="108031"/>
                    <a:pt x="468190" y="97345"/>
                  </a:cubicBezTo>
                  <a:lnTo>
                    <a:pt x="400864" y="164544"/>
                  </a:lnTo>
                  <a:close/>
                  <a:moveTo>
                    <a:pt x="457376" y="249350"/>
                  </a:moveTo>
                  <a:lnTo>
                    <a:pt x="385139" y="176452"/>
                  </a:lnTo>
                  <a:cubicBezTo>
                    <a:pt x="383803" y="179050"/>
                    <a:pt x="382088" y="181434"/>
                    <a:pt x="380050" y="183525"/>
                  </a:cubicBezTo>
                  <a:cubicBezTo>
                    <a:pt x="372417" y="189428"/>
                    <a:pt x="371272" y="195891"/>
                    <a:pt x="372417" y="205764"/>
                  </a:cubicBezTo>
                  <a:cubicBezTo>
                    <a:pt x="374554" y="223295"/>
                    <a:pt x="373307" y="241233"/>
                    <a:pt x="373460" y="258994"/>
                  </a:cubicBezTo>
                  <a:cubicBezTo>
                    <a:pt x="373460" y="261538"/>
                    <a:pt x="373460" y="263879"/>
                    <a:pt x="373460" y="266271"/>
                  </a:cubicBezTo>
                  <a:cubicBezTo>
                    <a:pt x="392264" y="268383"/>
                    <a:pt x="413230" y="260139"/>
                    <a:pt x="424527" y="282148"/>
                  </a:cubicBezTo>
                  <a:close/>
                  <a:moveTo>
                    <a:pt x="187333" y="444662"/>
                  </a:moveTo>
                  <a:lnTo>
                    <a:pt x="187333" y="532980"/>
                  </a:lnTo>
                  <a:lnTo>
                    <a:pt x="239825" y="532980"/>
                  </a:lnTo>
                  <a:lnTo>
                    <a:pt x="239825" y="444662"/>
                  </a:lnTo>
                  <a:close/>
                  <a:moveTo>
                    <a:pt x="245194" y="151083"/>
                  </a:moveTo>
                  <a:cubicBezTo>
                    <a:pt x="267636" y="151083"/>
                    <a:pt x="289595" y="151083"/>
                    <a:pt x="311528" y="151083"/>
                  </a:cubicBezTo>
                  <a:cubicBezTo>
                    <a:pt x="324103" y="150877"/>
                    <a:pt x="336398" y="154791"/>
                    <a:pt x="346540" y="162228"/>
                  </a:cubicBezTo>
                  <a:cubicBezTo>
                    <a:pt x="352036" y="166350"/>
                    <a:pt x="356921" y="171261"/>
                    <a:pt x="362392" y="176070"/>
                  </a:cubicBezTo>
                  <a:lnTo>
                    <a:pt x="373613" y="165129"/>
                  </a:lnTo>
                  <a:lnTo>
                    <a:pt x="302368" y="93884"/>
                  </a:lnTo>
                  <a:close/>
                  <a:moveTo>
                    <a:pt x="124307" y="284438"/>
                  </a:moveTo>
                  <a:cubicBezTo>
                    <a:pt x="91509" y="284438"/>
                    <a:pt x="59195" y="284438"/>
                    <a:pt x="26880" y="284438"/>
                  </a:cubicBezTo>
                  <a:cubicBezTo>
                    <a:pt x="21486" y="284438"/>
                    <a:pt x="18356" y="287950"/>
                    <a:pt x="18026" y="293344"/>
                  </a:cubicBezTo>
                  <a:cubicBezTo>
                    <a:pt x="17746" y="297771"/>
                    <a:pt x="18026" y="302224"/>
                    <a:pt x="18026" y="306651"/>
                  </a:cubicBezTo>
                  <a:cubicBezTo>
                    <a:pt x="18026" y="317160"/>
                    <a:pt x="20570" y="319882"/>
                    <a:pt x="31002" y="319882"/>
                  </a:cubicBezTo>
                  <a:lnTo>
                    <a:pt x="124384" y="319882"/>
                  </a:lnTo>
                  <a:close/>
                  <a:moveTo>
                    <a:pt x="302724" y="319195"/>
                  </a:moveTo>
                  <a:cubicBezTo>
                    <a:pt x="303164" y="319463"/>
                    <a:pt x="303633" y="319676"/>
                    <a:pt x="304124" y="319832"/>
                  </a:cubicBezTo>
                  <a:cubicBezTo>
                    <a:pt x="336057" y="319832"/>
                    <a:pt x="367989" y="319984"/>
                    <a:pt x="399922" y="319832"/>
                  </a:cubicBezTo>
                  <a:cubicBezTo>
                    <a:pt x="405622" y="319832"/>
                    <a:pt x="408803" y="316244"/>
                    <a:pt x="409057" y="310544"/>
                  </a:cubicBezTo>
                  <a:cubicBezTo>
                    <a:pt x="409235" y="306091"/>
                    <a:pt x="409057" y="301664"/>
                    <a:pt x="409057" y="297211"/>
                  </a:cubicBezTo>
                  <a:cubicBezTo>
                    <a:pt x="409057" y="287212"/>
                    <a:pt x="406258" y="284489"/>
                    <a:pt x="396335" y="284489"/>
                  </a:cubicBezTo>
                  <a:cubicBezTo>
                    <a:pt x="367142" y="284489"/>
                    <a:pt x="337957" y="284489"/>
                    <a:pt x="308780" y="284489"/>
                  </a:cubicBezTo>
                  <a:cubicBezTo>
                    <a:pt x="306745" y="284489"/>
                    <a:pt x="304734" y="284667"/>
                    <a:pt x="302673" y="284769"/>
                  </a:cubicBezTo>
                  <a:close/>
                  <a:moveTo>
                    <a:pt x="444654" y="372883"/>
                  </a:moveTo>
                  <a:cubicBezTo>
                    <a:pt x="443898" y="373041"/>
                    <a:pt x="443132" y="373161"/>
                    <a:pt x="442364" y="373240"/>
                  </a:cubicBezTo>
                  <a:cubicBezTo>
                    <a:pt x="436028" y="373240"/>
                    <a:pt x="429642" y="373698"/>
                    <a:pt x="423357" y="373240"/>
                  </a:cubicBezTo>
                  <a:cubicBezTo>
                    <a:pt x="410380" y="372196"/>
                    <a:pt x="407123" y="379550"/>
                    <a:pt x="409922" y="390695"/>
                  </a:cubicBezTo>
                  <a:lnTo>
                    <a:pt x="497655" y="390695"/>
                  </a:lnTo>
                  <a:cubicBezTo>
                    <a:pt x="498825" y="375733"/>
                    <a:pt x="496662" y="373341"/>
                    <a:pt x="482388" y="373341"/>
                  </a:cubicBezTo>
                  <a:lnTo>
                    <a:pt x="462389" y="373341"/>
                  </a:lnTo>
                  <a:lnTo>
                    <a:pt x="462389" y="365708"/>
                  </a:lnTo>
                  <a:cubicBezTo>
                    <a:pt x="462389" y="353673"/>
                    <a:pt x="462389" y="341637"/>
                    <a:pt x="462389" y="329577"/>
                  </a:cubicBezTo>
                  <a:cubicBezTo>
                    <a:pt x="462389" y="324488"/>
                    <a:pt x="459666" y="320442"/>
                    <a:pt x="454755" y="320391"/>
                  </a:cubicBezTo>
                  <a:cubicBezTo>
                    <a:pt x="451702" y="320391"/>
                    <a:pt x="448165" y="323139"/>
                    <a:pt x="445697" y="325480"/>
                  </a:cubicBezTo>
                  <a:cubicBezTo>
                    <a:pt x="444399" y="326727"/>
                    <a:pt x="444679" y="329831"/>
                    <a:pt x="444679" y="332121"/>
                  </a:cubicBezTo>
                  <a:cubicBezTo>
                    <a:pt x="444603" y="345658"/>
                    <a:pt x="444654" y="359143"/>
                    <a:pt x="444654" y="372883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139">
              <a:extLst>
                <a:ext uri="{FF2B5EF4-FFF2-40B4-BE49-F238E27FC236}">
                  <a16:creationId xmlns:a16="http://schemas.microsoft.com/office/drawing/2014/main" id="{0672A1C0-6D21-48C9-AAB0-7F1956EDC14F}"/>
                </a:ext>
              </a:extLst>
            </p:cNvPr>
            <p:cNvSpPr/>
            <p:nvPr/>
          </p:nvSpPr>
          <p:spPr>
            <a:xfrm>
              <a:off x="4722341" y="2917380"/>
              <a:ext cx="17073" cy="52746"/>
            </a:xfrm>
            <a:custGeom>
              <a:avLst/>
              <a:gdLst>
                <a:gd name="connsiteX0" fmla="*/ 204 w 17073"/>
                <a:gd name="connsiteY0" fmla="*/ 0 h 52746"/>
                <a:gd name="connsiteX1" fmla="*/ 204 w 17073"/>
                <a:gd name="connsiteY1" fmla="*/ 17200 h 52746"/>
                <a:gd name="connsiteX2" fmla="*/ 17073 w 17073"/>
                <a:gd name="connsiteY2" fmla="*/ 17200 h 52746"/>
                <a:gd name="connsiteX3" fmla="*/ 17073 w 17073"/>
                <a:gd name="connsiteY3" fmla="*/ 0 h 52746"/>
                <a:gd name="connsiteX4" fmla="*/ 0 w 17073"/>
                <a:gd name="connsiteY4" fmla="*/ 52746 h 52746"/>
                <a:gd name="connsiteX5" fmla="*/ 17073 w 17073"/>
                <a:gd name="connsiteY5" fmla="*/ 52746 h 52746"/>
                <a:gd name="connsiteX6" fmla="*/ 17073 w 17073"/>
                <a:gd name="connsiteY6" fmla="*/ 35775 h 52746"/>
                <a:gd name="connsiteX7" fmla="*/ 0 w 17073"/>
                <a:gd name="connsiteY7" fmla="*/ 35775 h 5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073" h="52746">
                  <a:moveTo>
                    <a:pt x="204" y="0"/>
                  </a:moveTo>
                  <a:lnTo>
                    <a:pt x="204" y="17200"/>
                  </a:lnTo>
                  <a:lnTo>
                    <a:pt x="17073" y="17200"/>
                  </a:lnTo>
                  <a:lnTo>
                    <a:pt x="17073" y="0"/>
                  </a:lnTo>
                  <a:close/>
                  <a:moveTo>
                    <a:pt x="0" y="52746"/>
                  </a:moveTo>
                  <a:lnTo>
                    <a:pt x="17073" y="52746"/>
                  </a:lnTo>
                  <a:lnTo>
                    <a:pt x="17073" y="35775"/>
                  </a:lnTo>
                  <a:lnTo>
                    <a:pt x="0" y="35775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140">
              <a:extLst>
                <a:ext uri="{FF2B5EF4-FFF2-40B4-BE49-F238E27FC236}">
                  <a16:creationId xmlns:a16="http://schemas.microsoft.com/office/drawing/2014/main" id="{ADAB5A10-423B-4F86-B332-3A595F89D673}"/>
                </a:ext>
              </a:extLst>
            </p:cNvPr>
            <p:cNvSpPr/>
            <p:nvPr/>
          </p:nvSpPr>
          <p:spPr>
            <a:xfrm>
              <a:off x="4908747" y="2881605"/>
              <a:ext cx="124398" cy="88931"/>
            </a:xfrm>
            <a:custGeom>
              <a:avLst/>
              <a:gdLst>
                <a:gd name="connsiteX0" fmla="*/ 61856 w 124398"/>
                <a:gd name="connsiteY0" fmla="*/ 88852 h 88931"/>
                <a:gd name="connsiteX1" fmla="*/ 19338 w 124398"/>
                <a:gd name="connsiteY1" fmla="*/ 88852 h 88931"/>
                <a:gd name="connsiteX2" fmla="*/ 0 w 124398"/>
                <a:gd name="connsiteY2" fmla="*/ 69438 h 88931"/>
                <a:gd name="connsiteX3" fmla="*/ 0 w 124398"/>
                <a:gd name="connsiteY3" fmla="*/ 19312 h 88931"/>
                <a:gd name="connsiteX4" fmla="*/ 19414 w 124398"/>
                <a:gd name="connsiteY4" fmla="*/ 0 h 88931"/>
                <a:gd name="connsiteX5" fmla="*/ 105060 w 124398"/>
                <a:gd name="connsiteY5" fmla="*/ 0 h 88931"/>
                <a:gd name="connsiteX6" fmla="*/ 124398 w 124398"/>
                <a:gd name="connsiteY6" fmla="*/ 19389 h 88931"/>
                <a:gd name="connsiteX7" fmla="*/ 124398 w 124398"/>
                <a:gd name="connsiteY7" fmla="*/ 69514 h 88931"/>
                <a:gd name="connsiteX8" fmla="*/ 104984 w 124398"/>
                <a:gd name="connsiteY8" fmla="*/ 88852 h 88931"/>
                <a:gd name="connsiteX9" fmla="*/ 61856 w 124398"/>
                <a:gd name="connsiteY9" fmla="*/ 88852 h 88931"/>
                <a:gd name="connsiteX10" fmla="*/ 18295 w 124398"/>
                <a:gd name="connsiteY10" fmla="*/ 17786 h 88931"/>
                <a:gd name="connsiteX11" fmla="*/ 18295 w 124398"/>
                <a:gd name="connsiteY11" fmla="*/ 70558 h 88931"/>
                <a:gd name="connsiteX12" fmla="*/ 106155 w 124398"/>
                <a:gd name="connsiteY12" fmla="*/ 70558 h 88931"/>
                <a:gd name="connsiteX13" fmla="*/ 106155 w 124398"/>
                <a:gd name="connsiteY13" fmla="*/ 17786 h 88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398" h="88931">
                  <a:moveTo>
                    <a:pt x="61856" y="88852"/>
                  </a:moveTo>
                  <a:cubicBezTo>
                    <a:pt x="47683" y="88852"/>
                    <a:pt x="33510" y="88852"/>
                    <a:pt x="19338" y="88852"/>
                  </a:cubicBezTo>
                  <a:cubicBezTo>
                    <a:pt x="7303" y="88852"/>
                    <a:pt x="51" y="81499"/>
                    <a:pt x="0" y="69438"/>
                  </a:cubicBezTo>
                  <a:cubicBezTo>
                    <a:pt x="0" y="52747"/>
                    <a:pt x="0" y="36037"/>
                    <a:pt x="0" y="19312"/>
                  </a:cubicBezTo>
                  <a:cubicBezTo>
                    <a:pt x="0" y="7303"/>
                    <a:pt x="7353" y="25"/>
                    <a:pt x="19414" y="0"/>
                  </a:cubicBezTo>
                  <a:cubicBezTo>
                    <a:pt x="47963" y="0"/>
                    <a:pt x="76512" y="0"/>
                    <a:pt x="105060" y="0"/>
                  </a:cubicBezTo>
                  <a:cubicBezTo>
                    <a:pt x="117096" y="0"/>
                    <a:pt x="124347" y="7328"/>
                    <a:pt x="124398" y="19389"/>
                  </a:cubicBezTo>
                  <a:cubicBezTo>
                    <a:pt x="124398" y="36098"/>
                    <a:pt x="124398" y="52805"/>
                    <a:pt x="124398" y="69514"/>
                  </a:cubicBezTo>
                  <a:cubicBezTo>
                    <a:pt x="124398" y="81524"/>
                    <a:pt x="117045" y="88776"/>
                    <a:pt x="104984" y="88852"/>
                  </a:cubicBezTo>
                  <a:cubicBezTo>
                    <a:pt x="90608" y="89030"/>
                    <a:pt x="76232" y="88852"/>
                    <a:pt x="61856" y="88852"/>
                  </a:cubicBezTo>
                  <a:close/>
                  <a:moveTo>
                    <a:pt x="18295" y="17786"/>
                  </a:moveTo>
                  <a:lnTo>
                    <a:pt x="18295" y="70558"/>
                  </a:lnTo>
                  <a:lnTo>
                    <a:pt x="106155" y="70558"/>
                  </a:lnTo>
                  <a:lnTo>
                    <a:pt x="106155" y="17786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88806A87-FE72-470B-A185-ED35EE094623}"/>
                </a:ext>
              </a:extLst>
            </p:cNvPr>
            <p:cNvSpPr/>
            <p:nvPr/>
          </p:nvSpPr>
          <p:spPr>
            <a:xfrm>
              <a:off x="4722544" y="2917380"/>
              <a:ext cx="16869" cy="17200"/>
            </a:xfrm>
            <a:custGeom>
              <a:avLst/>
              <a:gdLst>
                <a:gd name="connsiteX0" fmla="*/ 0 w 16869"/>
                <a:gd name="connsiteY0" fmla="*/ 0 h 17200"/>
                <a:gd name="connsiteX1" fmla="*/ 16870 w 16869"/>
                <a:gd name="connsiteY1" fmla="*/ 0 h 17200"/>
                <a:gd name="connsiteX2" fmla="*/ 16870 w 16869"/>
                <a:gd name="connsiteY2" fmla="*/ 17200 h 17200"/>
                <a:gd name="connsiteX3" fmla="*/ 0 w 16869"/>
                <a:gd name="connsiteY3" fmla="*/ 17200 h 1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9" h="17200">
                  <a:moveTo>
                    <a:pt x="0" y="0"/>
                  </a:moveTo>
                  <a:lnTo>
                    <a:pt x="16870" y="0"/>
                  </a:lnTo>
                  <a:lnTo>
                    <a:pt x="16870" y="17200"/>
                  </a:lnTo>
                  <a:lnTo>
                    <a:pt x="0" y="1720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142">
              <a:extLst>
                <a:ext uri="{FF2B5EF4-FFF2-40B4-BE49-F238E27FC236}">
                  <a16:creationId xmlns:a16="http://schemas.microsoft.com/office/drawing/2014/main" id="{D9A721D8-F669-4ADE-947B-34D18D40347E}"/>
                </a:ext>
              </a:extLst>
            </p:cNvPr>
            <p:cNvSpPr/>
            <p:nvPr/>
          </p:nvSpPr>
          <p:spPr>
            <a:xfrm>
              <a:off x="4722341" y="2953155"/>
              <a:ext cx="17073" cy="16971"/>
            </a:xfrm>
            <a:custGeom>
              <a:avLst/>
              <a:gdLst>
                <a:gd name="connsiteX0" fmla="*/ 0 w 17073"/>
                <a:gd name="connsiteY0" fmla="*/ 16971 h 16971"/>
                <a:gd name="connsiteX1" fmla="*/ 0 w 17073"/>
                <a:gd name="connsiteY1" fmla="*/ 0 h 16971"/>
                <a:gd name="connsiteX2" fmla="*/ 17073 w 17073"/>
                <a:gd name="connsiteY2" fmla="*/ 0 h 16971"/>
                <a:gd name="connsiteX3" fmla="*/ 17073 w 17073"/>
                <a:gd name="connsiteY3" fmla="*/ 16971 h 16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73" h="16971">
                  <a:moveTo>
                    <a:pt x="0" y="16971"/>
                  </a:moveTo>
                  <a:lnTo>
                    <a:pt x="0" y="0"/>
                  </a:lnTo>
                  <a:lnTo>
                    <a:pt x="17073" y="0"/>
                  </a:lnTo>
                  <a:lnTo>
                    <a:pt x="17073" y="1697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60" name="Graphic 68">
            <a:extLst>
              <a:ext uri="{FF2B5EF4-FFF2-40B4-BE49-F238E27FC236}">
                <a16:creationId xmlns:a16="http://schemas.microsoft.com/office/drawing/2014/main" id="{85E282F8-864F-4C07-A37F-7A4021262EA6}"/>
              </a:ext>
            </a:extLst>
          </p:cNvPr>
          <p:cNvGrpSpPr/>
          <p:nvPr/>
        </p:nvGrpSpPr>
        <p:grpSpPr>
          <a:xfrm>
            <a:off x="1952930" y="3481433"/>
            <a:ext cx="359129" cy="328029"/>
            <a:chOff x="9839589" y="2098923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61" name="Freeform 171">
              <a:extLst>
                <a:ext uri="{FF2B5EF4-FFF2-40B4-BE49-F238E27FC236}">
                  <a16:creationId xmlns:a16="http://schemas.microsoft.com/office/drawing/2014/main" id="{4F3705DC-EE68-4663-8613-1EDE1C92AEDE}"/>
                </a:ext>
              </a:extLst>
            </p:cNvPr>
            <p:cNvSpPr/>
            <p:nvPr/>
          </p:nvSpPr>
          <p:spPr>
            <a:xfrm>
              <a:off x="10045802" y="2479264"/>
              <a:ext cx="54844" cy="54844"/>
            </a:xfrm>
            <a:custGeom>
              <a:avLst/>
              <a:gdLst>
                <a:gd name="connsiteX0" fmla="*/ 27787 w 54843"/>
                <a:gd name="connsiteY0" fmla="*/ 0 h 54843"/>
                <a:gd name="connsiteX1" fmla="*/ 0 w 54843"/>
                <a:gd name="connsiteY1" fmla="*/ 27787 h 54843"/>
                <a:gd name="connsiteX2" fmla="*/ 27787 w 54843"/>
                <a:gd name="connsiteY2" fmla="*/ 55575 h 54843"/>
                <a:gd name="connsiteX3" fmla="*/ 55575 w 54843"/>
                <a:gd name="connsiteY3" fmla="*/ 27787 h 54843"/>
                <a:gd name="connsiteX4" fmla="*/ 27787 w 54843"/>
                <a:gd name="connsiteY4" fmla="*/ 0 h 54843"/>
                <a:gd name="connsiteX5" fmla="*/ 33912 w 54843"/>
                <a:gd name="connsiteY5" fmla="*/ 27787 h 54843"/>
                <a:gd name="connsiteX6" fmla="*/ 27787 w 54843"/>
                <a:gd name="connsiteY6" fmla="*/ 33912 h 54843"/>
                <a:gd name="connsiteX7" fmla="*/ 21663 w 54843"/>
                <a:gd name="connsiteY7" fmla="*/ 27787 h 54843"/>
                <a:gd name="connsiteX8" fmla="*/ 27787 w 54843"/>
                <a:gd name="connsiteY8" fmla="*/ 21663 h 54843"/>
                <a:gd name="connsiteX9" fmla="*/ 33912 w 54843"/>
                <a:gd name="connsiteY9" fmla="*/ 27787 h 5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843" h="54843">
                  <a:moveTo>
                    <a:pt x="27787" y="0"/>
                  </a:moveTo>
                  <a:cubicBezTo>
                    <a:pt x="12431" y="0"/>
                    <a:pt x="0" y="12431"/>
                    <a:pt x="0" y="27787"/>
                  </a:cubicBezTo>
                  <a:cubicBezTo>
                    <a:pt x="0" y="43144"/>
                    <a:pt x="12431" y="55575"/>
                    <a:pt x="27787" y="55575"/>
                  </a:cubicBezTo>
                  <a:cubicBezTo>
                    <a:pt x="43144" y="55575"/>
                    <a:pt x="55575" y="43144"/>
                    <a:pt x="55575" y="27787"/>
                  </a:cubicBezTo>
                  <a:cubicBezTo>
                    <a:pt x="55575" y="12523"/>
                    <a:pt x="43144" y="0"/>
                    <a:pt x="27787" y="0"/>
                  </a:cubicBezTo>
                  <a:close/>
                  <a:moveTo>
                    <a:pt x="33912" y="27787"/>
                  </a:moveTo>
                  <a:cubicBezTo>
                    <a:pt x="33912" y="31170"/>
                    <a:pt x="31170" y="33912"/>
                    <a:pt x="27787" y="33912"/>
                  </a:cubicBezTo>
                  <a:cubicBezTo>
                    <a:pt x="24405" y="33912"/>
                    <a:pt x="21663" y="31170"/>
                    <a:pt x="21663" y="27787"/>
                  </a:cubicBezTo>
                  <a:cubicBezTo>
                    <a:pt x="21663" y="24405"/>
                    <a:pt x="24405" y="21663"/>
                    <a:pt x="27787" y="21663"/>
                  </a:cubicBezTo>
                  <a:cubicBezTo>
                    <a:pt x="31170" y="21663"/>
                    <a:pt x="33912" y="24405"/>
                    <a:pt x="33912" y="27787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172">
              <a:extLst>
                <a:ext uri="{FF2B5EF4-FFF2-40B4-BE49-F238E27FC236}">
                  <a16:creationId xmlns:a16="http://schemas.microsoft.com/office/drawing/2014/main" id="{0119F672-1497-4481-9326-E11158FBEFEA}"/>
                </a:ext>
              </a:extLst>
            </p:cNvPr>
            <p:cNvSpPr/>
            <p:nvPr/>
          </p:nvSpPr>
          <p:spPr>
            <a:xfrm>
              <a:off x="10058781" y="2134023"/>
              <a:ext cx="68555" cy="21938"/>
            </a:xfrm>
            <a:custGeom>
              <a:avLst/>
              <a:gdLst>
                <a:gd name="connsiteX0" fmla="*/ 11334 w 68554"/>
                <a:gd name="connsiteY0" fmla="*/ 22669 h 21937"/>
                <a:gd name="connsiteX1" fmla="*/ 57403 w 68554"/>
                <a:gd name="connsiteY1" fmla="*/ 22669 h 21937"/>
                <a:gd name="connsiteX2" fmla="*/ 68738 w 68554"/>
                <a:gd name="connsiteY2" fmla="*/ 11334 h 21937"/>
                <a:gd name="connsiteX3" fmla="*/ 57403 w 68554"/>
                <a:gd name="connsiteY3" fmla="*/ 0 h 21937"/>
                <a:gd name="connsiteX4" fmla="*/ 11334 w 68554"/>
                <a:gd name="connsiteY4" fmla="*/ 0 h 21937"/>
                <a:gd name="connsiteX5" fmla="*/ 0 w 68554"/>
                <a:gd name="connsiteY5" fmla="*/ 11334 h 21937"/>
                <a:gd name="connsiteX6" fmla="*/ 11334 w 68554"/>
                <a:gd name="connsiteY6" fmla="*/ 22669 h 2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54" h="21937">
                  <a:moveTo>
                    <a:pt x="11334" y="22669"/>
                  </a:moveTo>
                  <a:lnTo>
                    <a:pt x="57403" y="22669"/>
                  </a:lnTo>
                  <a:cubicBezTo>
                    <a:pt x="63619" y="22669"/>
                    <a:pt x="68738" y="17550"/>
                    <a:pt x="68738" y="11334"/>
                  </a:cubicBezTo>
                  <a:cubicBezTo>
                    <a:pt x="68738" y="5119"/>
                    <a:pt x="63619" y="0"/>
                    <a:pt x="57403" y="0"/>
                  </a:cubicBezTo>
                  <a:lnTo>
                    <a:pt x="11334" y="0"/>
                  </a:lnTo>
                  <a:cubicBezTo>
                    <a:pt x="5119" y="0"/>
                    <a:pt x="0" y="5119"/>
                    <a:pt x="0" y="11334"/>
                  </a:cubicBezTo>
                  <a:cubicBezTo>
                    <a:pt x="0" y="17641"/>
                    <a:pt x="5119" y="22669"/>
                    <a:pt x="11334" y="22669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180">
              <a:extLst>
                <a:ext uri="{FF2B5EF4-FFF2-40B4-BE49-F238E27FC236}">
                  <a16:creationId xmlns:a16="http://schemas.microsoft.com/office/drawing/2014/main" id="{1CBD936D-9EDA-4374-B4FD-3795F673C84F}"/>
                </a:ext>
              </a:extLst>
            </p:cNvPr>
            <p:cNvSpPr/>
            <p:nvPr/>
          </p:nvSpPr>
          <p:spPr>
            <a:xfrm>
              <a:off x="10029166" y="2133840"/>
              <a:ext cx="22852" cy="22852"/>
            </a:xfrm>
            <a:custGeom>
              <a:avLst/>
              <a:gdLst>
                <a:gd name="connsiteX0" fmla="*/ 23583 w 22851"/>
                <a:gd name="connsiteY0" fmla="*/ 11791 h 22851"/>
                <a:gd name="connsiteX1" fmla="*/ 11791 w 22851"/>
                <a:gd name="connsiteY1" fmla="*/ 23583 h 22851"/>
                <a:gd name="connsiteX2" fmla="*/ 0 w 22851"/>
                <a:gd name="connsiteY2" fmla="*/ 11791 h 22851"/>
                <a:gd name="connsiteX3" fmla="*/ 11791 w 22851"/>
                <a:gd name="connsiteY3" fmla="*/ 0 h 22851"/>
                <a:gd name="connsiteX4" fmla="*/ 23583 w 22851"/>
                <a:gd name="connsiteY4" fmla="*/ 11791 h 22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51" h="22851">
                  <a:moveTo>
                    <a:pt x="23583" y="11791"/>
                  </a:moveTo>
                  <a:cubicBezTo>
                    <a:pt x="23583" y="18304"/>
                    <a:pt x="18304" y="23583"/>
                    <a:pt x="11791" y="23583"/>
                  </a:cubicBezTo>
                  <a:cubicBezTo>
                    <a:pt x="5279" y="23583"/>
                    <a:pt x="0" y="18304"/>
                    <a:pt x="0" y="11791"/>
                  </a:cubicBezTo>
                  <a:cubicBezTo>
                    <a:pt x="0" y="5279"/>
                    <a:pt x="5279" y="0"/>
                    <a:pt x="11791" y="0"/>
                  </a:cubicBezTo>
                  <a:cubicBezTo>
                    <a:pt x="18304" y="0"/>
                    <a:pt x="23583" y="5279"/>
                    <a:pt x="23583" y="11791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181">
              <a:extLst>
                <a:ext uri="{FF2B5EF4-FFF2-40B4-BE49-F238E27FC236}">
                  <a16:creationId xmlns:a16="http://schemas.microsoft.com/office/drawing/2014/main" id="{E46400E4-567B-46C8-B107-7B0475F5FC81}"/>
                </a:ext>
              </a:extLst>
            </p:cNvPr>
            <p:cNvSpPr/>
            <p:nvPr/>
          </p:nvSpPr>
          <p:spPr>
            <a:xfrm>
              <a:off x="9931087" y="2097095"/>
              <a:ext cx="284273" cy="471656"/>
            </a:xfrm>
            <a:custGeom>
              <a:avLst/>
              <a:gdLst>
                <a:gd name="connsiteX0" fmla="*/ 275681 w 284273"/>
                <a:gd name="connsiteY0" fmla="*/ 9323 h 471656"/>
                <a:gd name="connsiteX1" fmla="*/ 253195 w 284273"/>
                <a:gd name="connsiteY1" fmla="*/ 0 h 471656"/>
                <a:gd name="connsiteX2" fmla="*/ 31809 w 284273"/>
                <a:gd name="connsiteY2" fmla="*/ 0 h 471656"/>
                <a:gd name="connsiteX3" fmla="*/ 0 w 284273"/>
                <a:gd name="connsiteY3" fmla="*/ 31809 h 471656"/>
                <a:gd name="connsiteX4" fmla="*/ 0 w 284273"/>
                <a:gd name="connsiteY4" fmla="*/ 439847 h 471656"/>
                <a:gd name="connsiteX5" fmla="*/ 31809 w 284273"/>
                <a:gd name="connsiteY5" fmla="*/ 471656 h 471656"/>
                <a:gd name="connsiteX6" fmla="*/ 253195 w 284273"/>
                <a:gd name="connsiteY6" fmla="*/ 471656 h 471656"/>
                <a:gd name="connsiteX7" fmla="*/ 285005 w 284273"/>
                <a:gd name="connsiteY7" fmla="*/ 439847 h 471656"/>
                <a:gd name="connsiteX8" fmla="*/ 285005 w 284273"/>
                <a:gd name="connsiteY8" fmla="*/ 31809 h 471656"/>
                <a:gd name="connsiteX9" fmla="*/ 275681 w 284273"/>
                <a:gd name="connsiteY9" fmla="*/ 9323 h 471656"/>
                <a:gd name="connsiteX10" fmla="*/ 23674 w 284273"/>
                <a:gd name="connsiteY10" fmla="*/ 31809 h 471656"/>
                <a:gd name="connsiteX11" fmla="*/ 31809 w 284273"/>
                <a:gd name="connsiteY11" fmla="*/ 23674 h 471656"/>
                <a:gd name="connsiteX12" fmla="*/ 253195 w 284273"/>
                <a:gd name="connsiteY12" fmla="*/ 23674 h 471656"/>
                <a:gd name="connsiteX13" fmla="*/ 261330 w 284273"/>
                <a:gd name="connsiteY13" fmla="*/ 31809 h 471656"/>
                <a:gd name="connsiteX14" fmla="*/ 261330 w 284273"/>
                <a:gd name="connsiteY14" fmla="*/ 439847 h 471656"/>
                <a:gd name="connsiteX15" fmla="*/ 253195 w 284273"/>
                <a:gd name="connsiteY15" fmla="*/ 447982 h 471656"/>
                <a:gd name="connsiteX16" fmla="*/ 31809 w 284273"/>
                <a:gd name="connsiteY16" fmla="*/ 447982 h 471656"/>
                <a:gd name="connsiteX17" fmla="*/ 23674 w 284273"/>
                <a:gd name="connsiteY17" fmla="*/ 439847 h 471656"/>
                <a:gd name="connsiteX18" fmla="*/ 23674 w 284273"/>
                <a:gd name="connsiteY18" fmla="*/ 31809 h 471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4273" h="471656">
                  <a:moveTo>
                    <a:pt x="275681" y="9323"/>
                  </a:moveTo>
                  <a:cubicBezTo>
                    <a:pt x="269648" y="3291"/>
                    <a:pt x="261696" y="0"/>
                    <a:pt x="253195" y="0"/>
                  </a:cubicBezTo>
                  <a:lnTo>
                    <a:pt x="31809" y="0"/>
                  </a:lnTo>
                  <a:cubicBezTo>
                    <a:pt x="14259" y="0"/>
                    <a:pt x="0" y="14259"/>
                    <a:pt x="0" y="31809"/>
                  </a:cubicBezTo>
                  <a:lnTo>
                    <a:pt x="0" y="439847"/>
                  </a:lnTo>
                  <a:cubicBezTo>
                    <a:pt x="0" y="457397"/>
                    <a:pt x="14259" y="471656"/>
                    <a:pt x="31809" y="471656"/>
                  </a:cubicBezTo>
                  <a:lnTo>
                    <a:pt x="253195" y="471656"/>
                  </a:lnTo>
                  <a:cubicBezTo>
                    <a:pt x="270745" y="471656"/>
                    <a:pt x="285005" y="457397"/>
                    <a:pt x="285005" y="439847"/>
                  </a:cubicBezTo>
                  <a:lnTo>
                    <a:pt x="285005" y="31809"/>
                  </a:lnTo>
                  <a:cubicBezTo>
                    <a:pt x="285005" y="23309"/>
                    <a:pt x="281714" y="15356"/>
                    <a:pt x="275681" y="9323"/>
                  </a:cubicBezTo>
                  <a:close/>
                  <a:moveTo>
                    <a:pt x="23674" y="31809"/>
                  </a:moveTo>
                  <a:cubicBezTo>
                    <a:pt x="23674" y="27330"/>
                    <a:pt x="27330" y="23674"/>
                    <a:pt x="31809" y="23674"/>
                  </a:cubicBezTo>
                  <a:lnTo>
                    <a:pt x="253195" y="23674"/>
                  </a:lnTo>
                  <a:cubicBezTo>
                    <a:pt x="257674" y="23674"/>
                    <a:pt x="261330" y="27330"/>
                    <a:pt x="261330" y="31809"/>
                  </a:cubicBezTo>
                  <a:lnTo>
                    <a:pt x="261330" y="439847"/>
                  </a:lnTo>
                  <a:cubicBezTo>
                    <a:pt x="261330" y="444326"/>
                    <a:pt x="257674" y="447982"/>
                    <a:pt x="253195" y="447982"/>
                  </a:cubicBezTo>
                  <a:lnTo>
                    <a:pt x="31809" y="447982"/>
                  </a:lnTo>
                  <a:cubicBezTo>
                    <a:pt x="27330" y="447982"/>
                    <a:pt x="23674" y="444326"/>
                    <a:pt x="23674" y="439847"/>
                  </a:cubicBezTo>
                  <a:lnTo>
                    <a:pt x="23674" y="31809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182">
              <a:extLst>
                <a:ext uri="{FF2B5EF4-FFF2-40B4-BE49-F238E27FC236}">
                  <a16:creationId xmlns:a16="http://schemas.microsoft.com/office/drawing/2014/main" id="{5B07F181-D7C4-4E55-A90F-07AB5E2DDA66}"/>
                </a:ext>
              </a:extLst>
            </p:cNvPr>
            <p:cNvSpPr/>
            <p:nvPr/>
          </p:nvSpPr>
          <p:spPr>
            <a:xfrm>
              <a:off x="10023544" y="2281781"/>
              <a:ext cx="71297" cy="71297"/>
            </a:xfrm>
            <a:custGeom>
              <a:avLst/>
              <a:gdLst>
                <a:gd name="connsiteX0" fmla="*/ 68143 w 71296"/>
                <a:gd name="connsiteY0" fmla="*/ 3428 h 71296"/>
                <a:gd name="connsiteX1" fmla="*/ 68143 w 71296"/>
                <a:gd name="connsiteY1" fmla="*/ 3428 h 71296"/>
                <a:gd name="connsiteX2" fmla="*/ 51416 w 71296"/>
                <a:gd name="connsiteY2" fmla="*/ 3428 h 71296"/>
                <a:gd name="connsiteX3" fmla="*/ 3428 w 71296"/>
                <a:gd name="connsiteY3" fmla="*/ 51416 h 71296"/>
                <a:gd name="connsiteX4" fmla="*/ 3428 w 71296"/>
                <a:gd name="connsiteY4" fmla="*/ 68143 h 71296"/>
                <a:gd name="connsiteX5" fmla="*/ 11746 w 71296"/>
                <a:gd name="connsiteY5" fmla="*/ 71617 h 71296"/>
                <a:gd name="connsiteX6" fmla="*/ 20064 w 71296"/>
                <a:gd name="connsiteY6" fmla="*/ 68143 h 71296"/>
                <a:gd name="connsiteX7" fmla="*/ 68052 w 71296"/>
                <a:gd name="connsiteY7" fmla="*/ 20155 h 71296"/>
                <a:gd name="connsiteX8" fmla="*/ 68143 w 71296"/>
                <a:gd name="connsiteY8" fmla="*/ 3428 h 71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296" h="71296">
                  <a:moveTo>
                    <a:pt x="68143" y="3428"/>
                  </a:moveTo>
                  <a:lnTo>
                    <a:pt x="68143" y="3428"/>
                  </a:lnTo>
                  <a:cubicBezTo>
                    <a:pt x="63573" y="-1143"/>
                    <a:pt x="56078" y="-1143"/>
                    <a:pt x="51416" y="3428"/>
                  </a:cubicBezTo>
                  <a:lnTo>
                    <a:pt x="3428" y="51416"/>
                  </a:lnTo>
                  <a:cubicBezTo>
                    <a:pt x="-1143" y="55986"/>
                    <a:pt x="-1143" y="63482"/>
                    <a:pt x="3428" y="68143"/>
                  </a:cubicBezTo>
                  <a:cubicBezTo>
                    <a:pt x="5621" y="70337"/>
                    <a:pt x="8638" y="71617"/>
                    <a:pt x="11746" y="71617"/>
                  </a:cubicBezTo>
                  <a:cubicBezTo>
                    <a:pt x="14945" y="71617"/>
                    <a:pt x="17870" y="70429"/>
                    <a:pt x="20064" y="68143"/>
                  </a:cubicBezTo>
                  <a:lnTo>
                    <a:pt x="68052" y="20155"/>
                  </a:lnTo>
                  <a:cubicBezTo>
                    <a:pt x="72805" y="15493"/>
                    <a:pt x="72805" y="7998"/>
                    <a:pt x="68143" y="342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183">
              <a:extLst>
                <a:ext uri="{FF2B5EF4-FFF2-40B4-BE49-F238E27FC236}">
                  <a16:creationId xmlns:a16="http://schemas.microsoft.com/office/drawing/2014/main" id="{66F07101-C55A-4ADE-AC5A-CBE4F2852043}"/>
                </a:ext>
              </a:extLst>
            </p:cNvPr>
            <p:cNvSpPr/>
            <p:nvPr/>
          </p:nvSpPr>
          <p:spPr>
            <a:xfrm>
              <a:off x="10080856" y="2309569"/>
              <a:ext cx="42047" cy="42047"/>
            </a:xfrm>
            <a:custGeom>
              <a:avLst/>
              <a:gdLst>
                <a:gd name="connsiteX0" fmla="*/ 39259 w 42046"/>
                <a:gd name="connsiteY0" fmla="*/ 3428 h 42046"/>
                <a:gd name="connsiteX1" fmla="*/ 22532 w 42046"/>
                <a:gd name="connsiteY1" fmla="*/ 3428 h 42046"/>
                <a:gd name="connsiteX2" fmla="*/ 3428 w 42046"/>
                <a:gd name="connsiteY2" fmla="*/ 22532 h 42046"/>
                <a:gd name="connsiteX3" fmla="*/ 3428 w 42046"/>
                <a:gd name="connsiteY3" fmla="*/ 39259 h 42046"/>
                <a:gd name="connsiteX4" fmla="*/ 11746 w 42046"/>
                <a:gd name="connsiteY4" fmla="*/ 42732 h 42046"/>
                <a:gd name="connsiteX5" fmla="*/ 20064 w 42046"/>
                <a:gd name="connsiteY5" fmla="*/ 39259 h 42046"/>
                <a:gd name="connsiteX6" fmla="*/ 39168 w 42046"/>
                <a:gd name="connsiteY6" fmla="*/ 20155 h 42046"/>
                <a:gd name="connsiteX7" fmla="*/ 39259 w 42046"/>
                <a:gd name="connsiteY7" fmla="*/ 3428 h 42046"/>
                <a:gd name="connsiteX8" fmla="*/ 39259 w 42046"/>
                <a:gd name="connsiteY8" fmla="*/ 3428 h 42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46" h="42046">
                  <a:moveTo>
                    <a:pt x="39259" y="3428"/>
                  </a:moveTo>
                  <a:cubicBezTo>
                    <a:pt x="34689" y="-1143"/>
                    <a:pt x="27193" y="-1143"/>
                    <a:pt x="22532" y="3428"/>
                  </a:cubicBezTo>
                  <a:lnTo>
                    <a:pt x="3428" y="22532"/>
                  </a:lnTo>
                  <a:cubicBezTo>
                    <a:pt x="-1143" y="27102"/>
                    <a:pt x="-1143" y="34597"/>
                    <a:pt x="3428" y="39259"/>
                  </a:cubicBezTo>
                  <a:cubicBezTo>
                    <a:pt x="5621" y="41453"/>
                    <a:pt x="8638" y="42732"/>
                    <a:pt x="11746" y="42732"/>
                  </a:cubicBezTo>
                  <a:cubicBezTo>
                    <a:pt x="14854" y="42732"/>
                    <a:pt x="17870" y="41544"/>
                    <a:pt x="20064" y="39259"/>
                  </a:cubicBezTo>
                  <a:lnTo>
                    <a:pt x="39168" y="20155"/>
                  </a:lnTo>
                  <a:cubicBezTo>
                    <a:pt x="43921" y="15585"/>
                    <a:pt x="43921" y="8089"/>
                    <a:pt x="39259" y="3428"/>
                  </a:cubicBezTo>
                  <a:lnTo>
                    <a:pt x="39259" y="3428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19656658-F68C-437A-AF15-7E100248C673}"/>
                </a:ext>
              </a:extLst>
            </p:cNvPr>
            <p:cNvSpPr/>
            <p:nvPr/>
          </p:nvSpPr>
          <p:spPr>
            <a:xfrm>
              <a:off x="9971945" y="2171043"/>
              <a:ext cx="202922" cy="296156"/>
            </a:xfrm>
            <a:custGeom>
              <a:avLst/>
              <a:gdLst>
                <a:gd name="connsiteX0" fmla="*/ 10786 w 202921"/>
                <a:gd name="connsiteY0" fmla="*/ 296979 h 296156"/>
                <a:gd name="connsiteX1" fmla="*/ 192410 w 202921"/>
                <a:gd name="connsiteY1" fmla="*/ 296979 h 296156"/>
                <a:gd name="connsiteX2" fmla="*/ 203196 w 202921"/>
                <a:gd name="connsiteY2" fmla="*/ 286193 h 296156"/>
                <a:gd name="connsiteX3" fmla="*/ 203196 w 202921"/>
                <a:gd name="connsiteY3" fmla="*/ 10786 h 296156"/>
                <a:gd name="connsiteX4" fmla="*/ 192410 w 202921"/>
                <a:gd name="connsiteY4" fmla="*/ 0 h 296156"/>
                <a:gd name="connsiteX5" fmla="*/ 10786 w 202921"/>
                <a:gd name="connsiteY5" fmla="*/ 0 h 296156"/>
                <a:gd name="connsiteX6" fmla="*/ 0 w 202921"/>
                <a:gd name="connsiteY6" fmla="*/ 10786 h 296156"/>
                <a:gd name="connsiteX7" fmla="*/ 0 w 202921"/>
                <a:gd name="connsiteY7" fmla="*/ 286193 h 296156"/>
                <a:gd name="connsiteX8" fmla="*/ 10786 w 202921"/>
                <a:gd name="connsiteY8" fmla="*/ 296979 h 296156"/>
                <a:gd name="connsiteX9" fmla="*/ 21663 w 202921"/>
                <a:gd name="connsiteY9" fmla="*/ 275407 h 296156"/>
                <a:gd name="connsiteX10" fmla="*/ 21663 w 202921"/>
                <a:gd name="connsiteY10" fmla="*/ 21663 h 296156"/>
                <a:gd name="connsiteX11" fmla="*/ 181716 w 202921"/>
                <a:gd name="connsiteY11" fmla="*/ 21663 h 296156"/>
                <a:gd name="connsiteX12" fmla="*/ 181716 w 202921"/>
                <a:gd name="connsiteY12" fmla="*/ 275407 h 296156"/>
                <a:gd name="connsiteX13" fmla="*/ 21663 w 202921"/>
                <a:gd name="connsiteY13" fmla="*/ 275407 h 29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2921" h="296156">
                  <a:moveTo>
                    <a:pt x="10786" y="296979"/>
                  </a:moveTo>
                  <a:lnTo>
                    <a:pt x="192410" y="296979"/>
                  </a:lnTo>
                  <a:cubicBezTo>
                    <a:pt x="198352" y="296979"/>
                    <a:pt x="203196" y="292134"/>
                    <a:pt x="203196" y="286193"/>
                  </a:cubicBezTo>
                  <a:lnTo>
                    <a:pt x="203196" y="10786"/>
                  </a:lnTo>
                  <a:cubicBezTo>
                    <a:pt x="203196" y="4845"/>
                    <a:pt x="198352" y="0"/>
                    <a:pt x="192410" y="0"/>
                  </a:cubicBezTo>
                  <a:lnTo>
                    <a:pt x="10786" y="0"/>
                  </a:lnTo>
                  <a:cubicBezTo>
                    <a:pt x="4845" y="0"/>
                    <a:pt x="0" y="4845"/>
                    <a:pt x="0" y="10786"/>
                  </a:cubicBezTo>
                  <a:lnTo>
                    <a:pt x="0" y="286193"/>
                  </a:lnTo>
                  <a:cubicBezTo>
                    <a:pt x="0" y="292134"/>
                    <a:pt x="4845" y="296979"/>
                    <a:pt x="10786" y="296979"/>
                  </a:cubicBezTo>
                  <a:close/>
                  <a:moveTo>
                    <a:pt x="21663" y="275407"/>
                  </a:moveTo>
                  <a:lnTo>
                    <a:pt x="21663" y="21663"/>
                  </a:lnTo>
                  <a:lnTo>
                    <a:pt x="181716" y="21663"/>
                  </a:lnTo>
                  <a:lnTo>
                    <a:pt x="181716" y="275407"/>
                  </a:lnTo>
                  <a:lnTo>
                    <a:pt x="21663" y="275407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3" name="Graphic 2" descr="Checklist with solid fill">
            <a:extLst>
              <a:ext uri="{FF2B5EF4-FFF2-40B4-BE49-F238E27FC236}">
                <a16:creationId xmlns:a16="http://schemas.microsoft.com/office/drawing/2014/main" id="{39DADF29-2ADF-4E86-9211-84B6A5A25E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43517" y="2233106"/>
            <a:ext cx="398926" cy="3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2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BARRIERS TO PREPARING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4198"/>
              </p:ext>
            </p:extLst>
          </p:nvPr>
        </p:nvGraphicFramePr>
        <p:xfrm>
          <a:off x="2495418" y="1760150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top of mind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Perceived low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Would have time if something occurred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3" name="Graphic 22" descr="Hourglass Full with solid fill">
            <a:extLst>
              <a:ext uri="{FF2B5EF4-FFF2-40B4-BE49-F238E27FC236}">
                <a16:creationId xmlns:a16="http://schemas.microsoft.com/office/drawing/2014/main" id="{DD00D60E-D10A-4AAB-B04C-D8F7F635D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0034" y="4623848"/>
            <a:ext cx="437526" cy="437526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4" name="Graphic 23" descr="Brain in head with solid fill">
            <a:extLst>
              <a:ext uri="{FF2B5EF4-FFF2-40B4-BE49-F238E27FC236}">
                <a16:creationId xmlns:a16="http://schemas.microsoft.com/office/drawing/2014/main" id="{062F58BC-7D9A-4227-9486-799CDA4FEA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5046" y="2798312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5" name="Graphic 24" descr="Speedometer Low with solid fill">
            <a:extLst>
              <a:ext uri="{FF2B5EF4-FFF2-40B4-BE49-F238E27FC236}">
                <a16:creationId xmlns:a16="http://schemas.microsoft.com/office/drawing/2014/main" id="{F6CCE88E-B17A-4886-9AEC-D53DEA1461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05046" y="3655901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7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9006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DRIVERS TO PREPARING PREVIOUSLY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690573"/>
              </p:ext>
            </p:extLst>
          </p:nvPr>
        </p:nvGraphicFramePr>
        <p:xfrm>
          <a:off x="1828800" y="1350943"/>
          <a:ext cx="7630422" cy="442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749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305783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13418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813418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Past disaster experience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Been caught unprepared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Hearing people in my community getting ready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3" name="Graphic 12" descr="Clock with solid fill">
            <a:extLst>
              <a:ext uri="{FF2B5EF4-FFF2-40B4-BE49-F238E27FC236}">
                <a16:creationId xmlns:a16="http://schemas.microsoft.com/office/drawing/2014/main" id="{C1F36F80-B98B-43D1-8985-18F412909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80065" y="2372178"/>
            <a:ext cx="575745" cy="5757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Lightning with solid fill">
            <a:extLst>
              <a:ext uri="{FF2B5EF4-FFF2-40B4-BE49-F238E27FC236}">
                <a16:creationId xmlns:a16="http://schemas.microsoft.com/office/drawing/2014/main" id="{A5AE02E1-9E98-4957-AEAA-1EEDAE2356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26850" y="3204576"/>
            <a:ext cx="628960" cy="62896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Crying face with solid fill with solid fill">
            <a:extLst>
              <a:ext uri="{FF2B5EF4-FFF2-40B4-BE49-F238E27FC236}">
                <a16:creationId xmlns:a16="http://schemas.microsoft.com/office/drawing/2014/main" id="{F11A70BB-B137-4BB2-A323-687C1A4E46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65567" y="4112022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Graphic 16" descr="Warning with solid fill">
            <a:extLst>
              <a:ext uri="{FF2B5EF4-FFF2-40B4-BE49-F238E27FC236}">
                <a16:creationId xmlns:a16="http://schemas.microsoft.com/office/drawing/2014/main" id="{7C803569-0200-419D-85F2-1A6D64D953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56266" y="4940612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9EBCD270-4701-4859-8C23-6EB6C1BF22E3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36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MOTIVATORS TO PREPARING IN THE FUTURE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660853"/>
              </p:ext>
            </p:extLst>
          </p:nvPr>
        </p:nvGraphicFramePr>
        <p:xfrm>
          <a:off x="2495418" y="1787495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Actual or impending disaster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38%↓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Reminders/incentives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on how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13" name="Graphic 12" descr="Information with solid fill">
            <a:extLst>
              <a:ext uri="{FF2B5EF4-FFF2-40B4-BE49-F238E27FC236}">
                <a16:creationId xmlns:a16="http://schemas.microsoft.com/office/drawing/2014/main" id="{2B7C5A2A-A39E-4156-B460-6537588D0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0950" y="4581276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Alarm clock with solid fill">
            <a:extLst>
              <a:ext uri="{FF2B5EF4-FFF2-40B4-BE49-F238E27FC236}">
                <a16:creationId xmlns:a16="http://schemas.microsoft.com/office/drawing/2014/main" id="{9D957D90-78F9-424C-AD36-0BE211175F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0950" y="3700784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No sign with solid fill">
            <a:extLst>
              <a:ext uri="{FF2B5EF4-FFF2-40B4-BE49-F238E27FC236}">
                <a16:creationId xmlns:a16="http://schemas.microsoft.com/office/drawing/2014/main" id="{A130EAFC-55A9-4454-9491-4521FBE712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0950" y="2749849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76D1A60A-B09A-4B2F-BB0D-634FB4C914B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2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COASTAL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8449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PREFERRED CHANNEL FOR INFORMATION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485441"/>
              </p:ext>
            </p:extLst>
          </p:nvPr>
        </p:nvGraphicFramePr>
        <p:xfrm>
          <a:off x="2724902" y="1655133"/>
          <a:ext cx="6742196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975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9522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862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Media 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6.44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6.44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Radio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5.77↓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Television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5.38↓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grpSp>
        <p:nvGrpSpPr>
          <p:cNvPr id="27" name="Graphic 49">
            <a:extLst>
              <a:ext uri="{FF2B5EF4-FFF2-40B4-BE49-F238E27FC236}">
                <a16:creationId xmlns:a16="http://schemas.microsoft.com/office/drawing/2014/main" id="{E19EE94F-4BD6-4A8A-8A67-3938032CC634}"/>
              </a:ext>
            </a:extLst>
          </p:cNvPr>
          <p:cNvGrpSpPr/>
          <p:nvPr/>
        </p:nvGrpSpPr>
        <p:grpSpPr>
          <a:xfrm>
            <a:off x="2928920" y="2726980"/>
            <a:ext cx="413415" cy="413415"/>
            <a:chOff x="10936059" y="4862359"/>
            <a:chExt cx="263257" cy="263257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28" name="Freeform 97">
              <a:extLst>
                <a:ext uri="{FF2B5EF4-FFF2-40B4-BE49-F238E27FC236}">
                  <a16:creationId xmlns:a16="http://schemas.microsoft.com/office/drawing/2014/main" id="{EE3A663C-E60F-4044-97B3-B34789B47718}"/>
                </a:ext>
              </a:extLst>
            </p:cNvPr>
            <p:cNvSpPr/>
            <p:nvPr/>
          </p:nvSpPr>
          <p:spPr>
            <a:xfrm>
              <a:off x="11001196" y="4862359"/>
              <a:ext cx="132478" cy="263257"/>
            </a:xfrm>
            <a:custGeom>
              <a:avLst/>
              <a:gdLst>
                <a:gd name="connsiteX0" fmla="*/ 4246 w 132477"/>
                <a:gd name="connsiteY0" fmla="*/ 140211 h 263257"/>
                <a:gd name="connsiteX1" fmla="*/ 33103 w 132477"/>
                <a:gd name="connsiteY1" fmla="*/ 140211 h 263257"/>
                <a:gd name="connsiteX2" fmla="*/ 33103 w 132477"/>
                <a:gd name="connsiteY2" fmla="*/ 259011 h 263257"/>
                <a:gd name="connsiteX3" fmla="*/ 37349 w 132477"/>
                <a:gd name="connsiteY3" fmla="*/ 263257 h 263257"/>
                <a:gd name="connsiteX4" fmla="*/ 86278 w 132477"/>
                <a:gd name="connsiteY4" fmla="*/ 263257 h 263257"/>
                <a:gd name="connsiteX5" fmla="*/ 90524 w 132477"/>
                <a:gd name="connsiteY5" fmla="*/ 259011 h 263257"/>
                <a:gd name="connsiteX6" fmla="*/ 90524 w 132477"/>
                <a:gd name="connsiteY6" fmla="*/ 140770 h 263257"/>
                <a:gd name="connsiteX7" fmla="*/ 123698 w 132477"/>
                <a:gd name="connsiteY7" fmla="*/ 140770 h 263257"/>
                <a:gd name="connsiteX8" fmla="*/ 127916 w 132477"/>
                <a:gd name="connsiteY8" fmla="*/ 137009 h 263257"/>
                <a:gd name="connsiteX9" fmla="*/ 132954 w 132477"/>
                <a:gd name="connsiteY9" fmla="*/ 93273 h 263257"/>
                <a:gd name="connsiteX10" fmla="*/ 131906 w 132477"/>
                <a:gd name="connsiteY10" fmla="*/ 89962 h 263257"/>
                <a:gd name="connsiteX11" fmla="*/ 128737 w 132477"/>
                <a:gd name="connsiteY11" fmla="*/ 88541 h 263257"/>
                <a:gd name="connsiteX12" fmla="*/ 90526 w 132477"/>
                <a:gd name="connsiteY12" fmla="*/ 88541 h 263257"/>
                <a:gd name="connsiteX13" fmla="*/ 90526 w 132477"/>
                <a:gd name="connsiteY13" fmla="*/ 61125 h 263257"/>
                <a:gd name="connsiteX14" fmla="*/ 103753 w 132477"/>
                <a:gd name="connsiteY14" fmla="*/ 48669 h 263257"/>
                <a:gd name="connsiteX15" fmla="*/ 128737 w 132477"/>
                <a:gd name="connsiteY15" fmla="*/ 48669 h 263257"/>
                <a:gd name="connsiteX16" fmla="*/ 132983 w 132477"/>
                <a:gd name="connsiteY16" fmla="*/ 44423 h 263257"/>
                <a:gd name="connsiteX17" fmla="*/ 132983 w 132477"/>
                <a:gd name="connsiteY17" fmla="*/ 4278 h 263257"/>
                <a:gd name="connsiteX18" fmla="*/ 128737 w 132477"/>
                <a:gd name="connsiteY18" fmla="*/ 31 h 263257"/>
                <a:gd name="connsiteX19" fmla="*/ 94305 w 132477"/>
                <a:gd name="connsiteY19" fmla="*/ 31 h 263257"/>
                <a:gd name="connsiteX20" fmla="*/ 92728 w 132477"/>
                <a:gd name="connsiteY20" fmla="*/ 0 h 263257"/>
                <a:gd name="connsiteX21" fmla="*/ 49585 w 132477"/>
                <a:gd name="connsiteY21" fmla="*/ 16263 h 263257"/>
                <a:gd name="connsiteX22" fmla="*/ 34540 w 132477"/>
                <a:gd name="connsiteY22" fmla="*/ 56481 h 263257"/>
                <a:gd name="connsiteX23" fmla="*/ 34540 w 132477"/>
                <a:gd name="connsiteY23" fmla="*/ 88540 h 263257"/>
                <a:gd name="connsiteX24" fmla="*/ 4246 w 132477"/>
                <a:gd name="connsiteY24" fmla="*/ 88540 h 263257"/>
                <a:gd name="connsiteX25" fmla="*/ 0 w 132477"/>
                <a:gd name="connsiteY25" fmla="*/ 92786 h 263257"/>
                <a:gd name="connsiteX26" fmla="*/ 0 w 132477"/>
                <a:gd name="connsiteY26" fmla="*/ 135964 h 263257"/>
                <a:gd name="connsiteX27" fmla="*/ 4246 w 132477"/>
                <a:gd name="connsiteY27" fmla="*/ 140211 h 26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2477" h="263257">
                  <a:moveTo>
                    <a:pt x="4246" y="140211"/>
                  </a:moveTo>
                  <a:lnTo>
                    <a:pt x="33103" y="140211"/>
                  </a:lnTo>
                  <a:lnTo>
                    <a:pt x="33103" y="259011"/>
                  </a:lnTo>
                  <a:cubicBezTo>
                    <a:pt x="33103" y="261356"/>
                    <a:pt x="35004" y="263257"/>
                    <a:pt x="37349" y="263257"/>
                  </a:cubicBezTo>
                  <a:lnTo>
                    <a:pt x="86278" y="263257"/>
                  </a:lnTo>
                  <a:cubicBezTo>
                    <a:pt x="88623" y="263257"/>
                    <a:pt x="90524" y="261356"/>
                    <a:pt x="90524" y="259011"/>
                  </a:cubicBezTo>
                  <a:lnTo>
                    <a:pt x="90524" y="140770"/>
                  </a:lnTo>
                  <a:lnTo>
                    <a:pt x="123698" y="140770"/>
                  </a:lnTo>
                  <a:cubicBezTo>
                    <a:pt x="125855" y="140770"/>
                    <a:pt x="127669" y="139152"/>
                    <a:pt x="127916" y="137009"/>
                  </a:cubicBezTo>
                  <a:lnTo>
                    <a:pt x="132954" y="93273"/>
                  </a:lnTo>
                  <a:cubicBezTo>
                    <a:pt x="133093" y="92069"/>
                    <a:pt x="132711" y="90864"/>
                    <a:pt x="131906" y="89962"/>
                  </a:cubicBezTo>
                  <a:cubicBezTo>
                    <a:pt x="131100" y="89058"/>
                    <a:pt x="129947" y="88541"/>
                    <a:pt x="128737" y="88541"/>
                  </a:cubicBezTo>
                  <a:lnTo>
                    <a:pt x="90526" y="88541"/>
                  </a:lnTo>
                  <a:lnTo>
                    <a:pt x="90526" y="61125"/>
                  </a:lnTo>
                  <a:cubicBezTo>
                    <a:pt x="90526" y="52860"/>
                    <a:pt x="94975" y="48669"/>
                    <a:pt x="103753" y="48669"/>
                  </a:cubicBezTo>
                  <a:cubicBezTo>
                    <a:pt x="105004" y="48669"/>
                    <a:pt x="128737" y="48669"/>
                    <a:pt x="128737" y="48669"/>
                  </a:cubicBezTo>
                  <a:cubicBezTo>
                    <a:pt x="131082" y="48669"/>
                    <a:pt x="132983" y="46768"/>
                    <a:pt x="132983" y="44423"/>
                  </a:cubicBezTo>
                  <a:lnTo>
                    <a:pt x="132983" y="4278"/>
                  </a:lnTo>
                  <a:cubicBezTo>
                    <a:pt x="132983" y="1932"/>
                    <a:pt x="131082" y="31"/>
                    <a:pt x="128737" y="31"/>
                  </a:cubicBezTo>
                  <a:lnTo>
                    <a:pt x="94305" y="31"/>
                  </a:lnTo>
                  <a:cubicBezTo>
                    <a:pt x="94063" y="20"/>
                    <a:pt x="93523" y="0"/>
                    <a:pt x="92728" y="0"/>
                  </a:cubicBezTo>
                  <a:cubicBezTo>
                    <a:pt x="86754" y="0"/>
                    <a:pt x="65988" y="1173"/>
                    <a:pt x="49585" y="16263"/>
                  </a:cubicBezTo>
                  <a:cubicBezTo>
                    <a:pt x="31410" y="32986"/>
                    <a:pt x="33936" y="53009"/>
                    <a:pt x="34540" y="56481"/>
                  </a:cubicBezTo>
                  <a:lnTo>
                    <a:pt x="34540" y="88540"/>
                  </a:lnTo>
                  <a:lnTo>
                    <a:pt x="4246" y="88540"/>
                  </a:lnTo>
                  <a:cubicBezTo>
                    <a:pt x="1901" y="88540"/>
                    <a:pt x="0" y="90441"/>
                    <a:pt x="0" y="92786"/>
                  </a:cubicBezTo>
                  <a:lnTo>
                    <a:pt x="0" y="135964"/>
                  </a:lnTo>
                  <a:cubicBezTo>
                    <a:pt x="0" y="138309"/>
                    <a:pt x="1901" y="140211"/>
                    <a:pt x="4246" y="140211"/>
                  </a:cubicBezTo>
                  <a:close/>
                </a:path>
              </a:pathLst>
            </a:custGeom>
            <a:grpFill/>
            <a:ln w="8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aphic 196">
            <a:extLst>
              <a:ext uri="{FF2B5EF4-FFF2-40B4-BE49-F238E27FC236}">
                <a16:creationId xmlns:a16="http://schemas.microsoft.com/office/drawing/2014/main" id="{F665A75F-9176-4521-937A-7699B32D4815}"/>
              </a:ext>
            </a:extLst>
          </p:cNvPr>
          <p:cNvGrpSpPr/>
          <p:nvPr/>
        </p:nvGrpSpPr>
        <p:grpSpPr>
          <a:xfrm>
            <a:off x="2892183" y="4439361"/>
            <a:ext cx="483901" cy="455044"/>
            <a:chOff x="6846827" y="1542846"/>
            <a:chExt cx="622084" cy="498025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0" name="Freeform 103">
              <a:extLst>
                <a:ext uri="{FF2B5EF4-FFF2-40B4-BE49-F238E27FC236}">
                  <a16:creationId xmlns:a16="http://schemas.microsoft.com/office/drawing/2014/main" id="{BC40A59E-9A06-4121-80F5-AA9980BC77FD}"/>
                </a:ext>
              </a:extLst>
            </p:cNvPr>
            <p:cNvSpPr/>
            <p:nvPr/>
          </p:nvSpPr>
          <p:spPr>
            <a:xfrm>
              <a:off x="6846827" y="1542846"/>
              <a:ext cx="622084" cy="498025"/>
            </a:xfrm>
            <a:custGeom>
              <a:avLst/>
              <a:gdLst>
                <a:gd name="connsiteX0" fmla="*/ 576547 w 622084"/>
                <a:gd name="connsiteY0" fmla="*/ 456179 h 498025"/>
                <a:gd name="connsiteX1" fmla="*/ 589041 w 622084"/>
                <a:gd name="connsiteY1" fmla="*/ 481623 h 498025"/>
                <a:gd name="connsiteX2" fmla="*/ 578863 w 622084"/>
                <a:gd name="connsiteY2" fmla="*/ 497780 h 498025"/>
                <a:gd name="connsiteX3" fmla="*/ 519857 w 622084"/>
                <a:gd name="connsiteY3" fmla="*/ 497780 h 498025"/>
                <a:gd name="connsiteX4" fmla="*/ 508382 w 622084"/>
                <a:gd name="connsiteY4" fmla="*/ 490529 h 498025"/>
                <a:gd name="connsiteX5" fmla="*/ 493497 w 622084"/>
                <a:gd name="connsiteY5" fmla="*/ 460759 h 498025"/>
                <a:gd name="connsiteX6" fmla="*/ 486270 w 622084"/>
                <a:gd name="connsiteY6" fmla="*/ 455950 h 498025"/>
                <a:gd name="connsiteX7" fmla="*/ 135670 w 622084"/>
                <a:gd name="connsiteY7" fmla="*/ 455950 h 498025"/>
                <a:gd name="connsiteX8" fmla="*/ 128419 w 622084"/>
                <a:gd name="connsiteY8" fmla="*/ 460682 h 498025"/>
                <a:gd name="connsiteX9" fmla="*/ 113864 w 622084"/>
                <a:gd name="connsiteY9" fmla="*/ 489816 h 498025"/>
                <a:gd name="connsiteX10" fmla="*/ 100786 w 622084"/>
                <a:gd name="connsiteY10" fmla="*/ 497882 h 498025"/>
                <a:gd name="connsiteX11" fmla="*/ 44553 w 622084"/>
                <a:gd name="connsiteY11" fmla="*/ 498009 h 498025"/>
                <a:gd name="connsiteX12" fmla="*/ 33561 w 622084"/>
                <a:gd name="connsiteY12" fmla="*/ 479944 h 498025"/>
                <a:gd name="connsiteX13" fmla="*/ 44299 w 622084"/>
                <a:gd name="connsiteY13" fmla="*/ 458214 h 498025"/>
                <a:gd name="connsiteX14" fmla="*/ 44299 w 622084"/>
                <a:gd name="connsiteY14" fmla="*/ 456128 h 498025"/>
                <a:gd name="connsiteX15" fmla="*/ 13384 w 622084"/>
                <a:gd name="connsiteY15" fmla="*/ 456128 h 498025"/>
                <a:gd name="connsiteX16" fmla="*/ 0 w 622084"/>
                <a:gd name="connsiteY16" fmla="*/ 443075 h 498025"/>
                <a:gd name="connsiteX17" fmla="*/ 0 w 622084"/>
                <a:gd name="connsiteY17" fmla="*/ 13062 h 498025"/>
                <a:gd name="connsiteX18" fmla="*/ 14427 w 622084"/>
                <a:gd name="connsiteY18" fmla="*/ 60 h 498025"/>
                <a:gd name="connsiteX19" fmla="*/ 605223 w 622084"/>
                <a:gd name="connsiteY19" fmla="*/ 60 h 498025"/>
                <a:gd name="connsiteX20" fmla="*/ 612857 w 622084"/>
                <a:gd name="connsiteY20" fmla="*/ 289 h 498025"/>
                <a:gd name="connsiteX21" fmla="*/ 622017 w 622084"/>
                <a:gd name="connsiteY21" fmla="*/ 9983 h 498025"/>
                <a:gd name="connsiteX22" fmla="*/ 622017 w 622084"/>
                <a:gd name="connsiteY22" fmla="*/ 15530 h 498025"/>
                <a:gd name="connsiteX23" fmla="*/ 622017 w 622084"/>
                <a:gd name="connsiteY23" fmla="*/ 440683 h 498025"/>
                <a:gd name="connsiteX24" fmla="*/ 606750 w 622084"/>
                <a:gd name="connsiteY24" fmla="*/ 456179 h 498025"/>
                <a:gd name="connsiteX25" fmla="*/ 21297 w 622084"/>
                <a:gd name="connsiteY25" fmla="*/ 21255 h 498025"/>
                <a:gd name="connsiteX26" fmla="*/ 21297 w 622084"/>
                <a:gd name="connsiteY26" fmla="*/ 435441 h 498025"/>
                <a:gd name="connsiteX27" fmla="*/ 600847 w 622084"/>
                <a:gd name="connsiteY27" fmla="*/ 435441 h 498025"/>
                <a:gd name="connsiteX28" fmla="*/ 600847 w 622084"/>
                <a:gd name="connsiteY28" fmla="*/ 21255 h 498025"/>
                <a:gd name="connsiteX29" fmla="*/ 58370 w 622084"/>
                <a:gd name="connsiteY29" fmla="*/ 476992 h 498025"/>
                <a:gd name="connsiteX30" fmla="*/ 93992 w 622084"/>
                <a:gd name="connsiteY30" fmla="*/ 476992 h 498025"/>
                <a:gd name="connsiteX31" fmla="*/ 98038 w 622084"/>
                <a:gd name="connsiteY31" fmla="*/ 475135 h 498025"/>
                <a:gd name="connsiteX32" fmla="*/ 107478 w 622084"/>
                <a:gd name="connsiteY32" fmla="*/ 456255 h 498025"/>
                <a:gd name="connsiteX33" fmla="*/ 72186 w 622084"/>
                <a:gd name="connsiteY33" fmla="*/ 456255 h 498025"/>
                <a:gd name="connsiteX34" fmla="*/ 67810 w 622084"/>
                <a:gd name="connsiteY34" fmla="*/ 458392 h 498025"/>
                <a:gd name="connsiteX35" fmla="*/ 58370 w 622084"/>
                <a:gd name="connsiteY35" fmla="*/ 476992 h 498025"/>
                <a:gd name="connsiteX36" fmla="*/ 563647 w 622084"/>
                <a:gd name="connsiteY36" fmla="*/ 476992 h 498025"/>
                <a:gd name="connsiteX37" fmla="*/ 554105 w 622084"/>
                <a:gd name="connsiteY37" fmla="*/ 458138 h 498025"/>
                <a:gd name="connsiteX38" fmla="*/ 551561 w 622084"/>
                <a:gd name="connsiteY38" fmla="*/ 456331 h 498025"/>
                <a:gd name="connsiteX39" fmla="*/ 514412 w 622084"/>
                <a:gd name="connsiteY39" fmla="*/ 456331 h 498025"/>
                <a:gd name="connsiteX40" fmla="*/ 523419 w 622084"/>
                <a:gd name="connsiteY40" fmla="*/ 474142 h 498025"/>
                <a:gd name="connsiteX41" fmla="*/ 528177 w 622084"/>
                <a:gd name="connsiteY41" fmla="*/ 476992 h 498025"/>
                <a:gd name="connsiteX42" fmla="*/ 563647 w 622084"/>
                <a:gd name="connsiteY42" fmla="*/ 476992 h 49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622084" h="498025">
                  <a:moveTo>
                    <a:pt x="576547" y="456179"/>
                  </a:moveTo>
                  <a:cubicBezTo>
                    <a:pt x="581153" y="465517"/>
                    <a:pt x="585122" y="473557"/>
                    <a:pt x="589041" y="481623"/>
                  </a:cubicBezTo>
                  <a:cubicBezTo>
                    <a:pt x="593443" y="490707"/>
                    <a:pt x="589193" y="497704"/>
                    <a:pt x="578863" y="497780"/>
                  </a:cubicBezTo>
                  <a:cubicBezTo>
                    <a:pt x="559194" y="497780"/>
                    <a:pt x="539526" y="497780"/>
                    <a:pt x="519857" y="497780"/>
                  </a:cubicBezTo>
                  <a:cubicBezTo>
                    <a:pt x="514872" y="498078"/>
                    <a:pt x="510252" y="495160"/>
                    <a:pt x="508382" y="490529"/>
                  </a:cubicBezTo>
                  <a:cubicBezTo>
                    <a:pt x="503471" y="480580"/>
                    <a:pt x="498356" y="470733"/>
                    <a:pt x="493497" y="460759"/>
                  </a:cubicBezTo>
                  <a:cubicBezTo>
                    <a:pt x="492479" y="457687"/>
                    <a:pt x="489497" y="455703"/>
                    <a:pt x="486270" y="455950"/>
                  </a:cubicBezTo>
                  <a:cubicBezTo>
                    <a:pt x="369411" y="456102"/>
                    <a:pt x="252545" y="456102"/>
                    <a:pt x="135670" y="455950"/>
                  </a:cubicBezTo>
                  <a:cubicBezTo>
                    <a:pt x="132445" y="455644"/>
                    <a:pt x="129436" y="457606"/>
                    <a:pt x="128419" y="460682"/>
                  </a:cubicBezTo>
                  <a:cubicBezTo>
                    <a:pt x="123686" y="470453"/>
                    <a:pt x="118521" y="480020"/>
                    <a:pt x="113864" y="489816"/>
                  </a:cubicBezTo>
                  <a:cubicBezTo>
                    <a:pt x="111804" y="495132"/>
                    <a:pt x="106460" y="498427"/>
                    <a:pt x="100786" y="497882"/>
                  </a:cubicBezTo>
                  <a:cubicBezTo>
                    <a:pt x="82033" y="497653"/>
                    <a:pt x="63255" y="497221"/>
                    <a:pt x="44553" y="498009"/>
                  </a:cubicBezTo>
                  <a:cubicBezTo>
                    <a:pt x="33256" y="498467"/>
                    <a:pt x="28422" y="489206"/>
                    <a:pt x="33561" y="479944"/>
                  </a:cubicBezTo>
                  <a:cubicBezTo>
                    <a:pt x="37505" y="472896"/>
                    <a:pt x="40762" y="465491"/>
                    <a:pt x="44299" y="458214"/>
                  </a:cubicBezTo>
                  <a:cubicBezTo>
                    <a:pt x="44383" y="457522"/>
                    <a:pt x="44383" y="456820"/>
                    <a:pt x="44299" y="456128"/>
                  </a:cubicBezTo>
                  <a:cubicBezTo>
                    <a:pt x="34121" y="456128"/>
                    <a:pt x="23689" y="456128"/>
                    <a:pt x="13384" y="456128"/>
                  </a:cubicBezTo>
                  <a:cubicBezTo>
                    <a:pt x="3079" y="456128"/>
                    <a:pt x="0" y="452973"/>
                    <a:pt x="0" y="443075"/>
                  </a:cubicBezTo>
                  <a:cubicBezTo>
                    <a:pt x="0" y="299771"/>
                    <a:pt x="0" y="156434"/>
                    <a:pt x="0" y="13062"/>
                  </a:cubicBezTo>
                  <a:cubicBezTo>
                    <a:pt x="0" y="3266"/>
                    <a:pt x="3613" y="60"/>
                    <a:pt x="14427" y="60"/>
                  </a:cubicBezTo>
                  <a:lnTo>
                    <a:pt x="605223" y="60"/>
                  </a:lnTo>
                  <a:cubicBezTo>
                    <a:pt x="607770" y="-68"/>
                    <a:pt x="610323" y="9"/>
                    <a:pt x="612857" y="289"/>
                  </a:cubicBezTo>
                  <a:cubicBezTo>
                    <a:pt x="617928" y="726"/>
                    <a:pt x="621867" y="4895"/>
                    <a:pt x="622017" y="9983"/>
                  </a:cubicBezTo>
                  <a:cubicBezTo>
                    <a:pt x="622169" y="11815"/>
                    <a:pt x="622017" y="13673"/>
                    <a:pt x="622017" y="15530"/>
                  </a:cubicBezTo>
                  <a:lnTo>
                    <a:pt x="622017" y="440683"/>
                  </a:lnTo>
                  <a:cubicBezTo>
                    <a:pt x="622017" y="453710"/>
                    <a:pt x="619625" y="456153"/>
                    <a:pt x="606750" y="456179"/>
                  </a:cubicBezTo>
                  <a:close/>
                  <a:moveTo>
                    <a:pt x="21297" y="21255"/>
                  </a:moveTo>
                  <a:lnTo>
                    <a:pt x="21297" y="435441"/>
                  </a:lnTo>
                  <a:lnTo>
                    <a:pt x="600847" y="435441"/>
                  </a:lnTo>
                  <a:lnTo>
                    <a:pt x="600847" y="21255"/>
                  </a:lnTo>
                  <a:close/>
                  <a:moveTo>
                    <a:pt x="58370" y="476992"/>
                  </a:moveTo>
                  <a:cubicBezTo>
                    <a:pt x="71092" y="476992"/>
                    <a:pt x="82542" y="476992"/>
                    <a:pt x="93992" y="476992"/>
                  </a:cubicBezTo>
                  <a:cubicBezTo>
                    <a:pt x="95546" y="476987"/>
                    <a:pt x="97021" y="476310"/>
                    <a:pt x="98038" y="475135"/>
                  </a:cubicBezTo>
                  <a:cubicBezTo>
                    <a:pt x="101244" y="469206"/>
                    <a:pt x="104119" y="463074"/>
                    <a:pt x="107478" y="456255"/>
                  </a:cubicBezTo>
                  <a:cubicBezTo>
                    <a:pt x="94755" y="456255"/>
                    <a:pt x="83483" y="456255"/>
                    <a:pt x="72186" y="456255"/>
                  </a:cubicBezTo>
                  <a:cubicBezTo>
                    <a:pt x="70487" y="456301"/>
                    <a:pt x="68891" y="457079"/>
                    <a:pt x="67810" y="458392"/>
                  </a:cubicBezTo>
                  <a:cubicBezTo>
                    <a:pt x="64604" y="464168"/>
                    <a:pt x="61805" y="470148"/>
                    <a:pt x="58370" y="476992"/>
                  </a:cubicBezTo>
                  <a:close/>
                  <a:moveTo>
                    <a:pt x="563647" y="476992"/>
                  </a:moveTo>
                  <a:cubicBezTo>
                    <a:pt x="560110" y="469944"/>
                    <a:pt x="557184" y="463990"/>
                    <a:pt x="554105" y="458138"/>
                  </a:cubicBezTo>
                  <a:cubicBezTo>
                    <a:pt x="553581" y="457176"/>
                    <a:pt x="552642" y="456509"/>
                    <a:pt x="551561" y="456331"/>
                  </a:cubicBezTo>
                  <a:cubicBezTo>
                    <a:pt x="539500" y="456331"/>
                    <a:pt x="527465" y="456331"/>
                    <a:pt x="514412" y="456331"/>
                  </a:cubicBezTo>
                  <a:cubicBezTo>
                    <a:pt x="517796" y="463100"/>
                    <a:pt x="520366" y="468748"/>
                    <a:pt x="523419" y="474142"/>
                  </a:cubicBezTo>
                  <a:cubicBezTo>
                    <a:pt x="524506" y="475748"/>
                    <a:pt x="526249" y="476791"/>
                    <a:pt x="528177" y="476992"/>
                  </a:cubicBezTo>
                  <a:cubicBezTo>
                    <a:pt x="539424" y="477119"/>
                    <a:pt x="550798" y="476992"/>
                    <a:pt x="563647" y="476992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104">
              <a:extLst>
                <a:ext uri="{FF2B5EF4-FFF2-40B4-BE49-F238E27FC236}">
                  <a16:creationId xmlns:a16="http://schemas.microsoft.com/office/drawing/2014/main" id="{B0EAB0F4-927B-4A1D-AEC7-74F768247573}"/>
                </a:ext>
              </a:extLst>
            </p:cNvPr>
            <p:cNvSpPr/>
            <p:nvPr/>
          </p:nvSpPr>
          <p:spPr>
            <a:xfrm>
              <a:off x="6888276" y="1584686"/>
              <a:ext cx="539143" cy="331491"/>
            </a:xfrm>
            <a:custGeom>
              <a:avLst/>
              <a:gdLst>
                <a:gd name="connsiteX0" fmla="*/ 269712 w 539143"/>
                <a:gd name="connsiteY0" fmla="*/ 0 h 331491"/>
                <a:gd name="connsiteX1" fmla="*/ 523165 w 539143"/>
                <a:gd name="connsiteY1" fmla="*/ 0 h 331491"/>
                <a:gd name="connsiteX2" fmla="*/ 539144 w 539143"/>
                <a:gd name="connsiteY2" fmla="*/ 16157 h 331491"/>
                <a:gd name="connsiteX3" fmla="*/ 539144 w 539143"/>
                <a:gd name="connsiteY3" fmla="*/ 315512 h 331491"/>
                <a:gd name="connsiteX4" fmla="*/ 523521 w 539143"/>
                <a:gd name="connsiteY4" fmla="*/ 331491 h 331491"/>
                <a:gd name="connsiteX5" fmla="*/ 15267 w 539143"/>
                <a:gd name="connsiteY5" fmla="*/ 331491 h 331491"/>
                <a:gd name="connsiteX6" fmla="*/ 0 w 539143"/>
                <a:gd name="connsiteY6" fmla="*/ 315868 h 331491"/>
                <a:gd name="connsiteX7" fmla="*/ 0 w 539143"/>
                <a:gd name="connsiteY7" fmla="*/ 15852 h 331491"/>
                <a:gd name="connsiteX8" fmla="*/ 15648 w 539143"/>
                <a:gd name="connsiteY8" fmla="*/ 25 h 331491"/>
                <a:gd name="connsiteX9" fmla="*/ 21068 w 539143"/>
                <a:gd name="connsiteY9" fmla="*/ 310678 h 331491"/>
                <a:gd name="connsiteX10" fmla="*/ 517847 w 539143"/>
                <a:gd name="connsiteY10" fmla="*/ 310678 h 331491"/>
                <a:gd name="connsiteX11" fmla="*/ 517847 w 539143"/>
                <a:gd name="connsiteY11" fmla="*/ 20941 h 331491"/>
                <a:gd name="connsiteX12" fmla="*/ 21068 w 539143"/>
                <a:gd name="connsiteY12" fmla="*/ 20941 h 33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9143" h="331491">
                  <a:moveTo>
                    <a:pt x="269712" y="0"/>
                  </a:moveTo>
                  <a:lnTo>
                    <a:pt x="523165" y="0"/>
                  </a:lnTo>
                  <a:cubicBezTo>
                    <a:pt x="536981" y="0"/>
                    <a:pt x="539144" y="2188"/>
                    <a:pt x="539144" y="16157"/>
                  </a:cubicBezTo>
                  <a:lnTo>
                    <a:pt x="539144" y="315512"/>
                  </a:lnTo>
                  <a:cubicBezTo>
                    <a:pt x="539144" y="328921"/>
                    <a:pt x="536600" y="331491"/>
                    <a:pt x="523521" y="331491"/>
                  </a:cubicBezTo>
                  <a:lnTo>
                    <a:pt x="15267" y="331491"/>
                  </a:lnTo>
                  <a:cubicBezTo>
                    <a:pt x="2544" y="331491"/>
                    <a:pt x="0" y="328743"/>
                    <a:pt x="0" y="315868"/>
                  </a:cubicBezTo>
                  <a:lnTo>
                    <a:pt x="0" y="15852"/>
                  </a:lnTo>
                  <a:cubicBezTo>
                    <a:pt x="0" y="2494"/>
                    <a:pt x="2544" y="25"/>
                    <a:pt x="15648" y="25"/>
                  </a:cubicBezTo>
                  <a:close/>
                  <a:moveTo>
                    <a:pt x="21068" y="310678"/>
                  </a:moveTo>
                  <a:lnTo>
                    <a:pt x="517847" y="310678"/>
                  </a:lnTo>
                  <a:lnTo>
                    <a:pt x="517847" y="20941"/>
                  </a:lnTo>
                  <a:lnTo>
                    <a:pt x="21068" y="2094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105">
              <a:extLst>
                <a:ext uri="{FF2B5EF4-FFF2-40B4-BE49-F238E27FC236}">
                  <a16:creationId xmlns:a16="http://schemas.microsoft.com/office/drawing/2014/main" id="{B17FD55B-FF9D-49F8-9F8D-FF05F1A745EE}"/>
                </a:ext>
              </a:extLst>
            </p:cNvPr>
            <p:cNvSpPr/>
            <p:nvPr/>
          </p:nvSpPr>
          <p:spPr>
            <a:xfrm>
              <a:off x="7147962" y="1937576"/>
              <a:ext cx="19719" cy="19719"/>
            </a:xfrm>
            <a:custGeom>
              <a:avLst/>
              <a:gdLst>
                <a:gd name="connsiteX0" fmla="*/ 0 w 19719"/>
                <a:gd name="connsiteY0" fmla="*/ 19720 h 19719"/>
                <a:gd name="connsiteX1" fmla="*/ 0 w 19719"/>
                <a:gd name="connsiteY1" fmla="*/ 0 h 19719"/>
                <a:gd name="connsiteX2" fmla="*/ 19720 w 19719"/>
                <a:gd name="connsiteY2" fmla="*/ 0 h 19719"/>
                <a:gd name="connsiteX3" fmla="*/ 19720 w 19719"/>
                <a:gd name="connsiteY3" fmla="*/ 19720 h 1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9" h="19719">
                  <a:moveTo>
                    <a:pt x="0" y="19720"/>
                  </a:moveTo>
                  <a:lnTo>
                    <a:pt x="0" y="0"/>
                  </a:lnTo>
                  <a:lnTo>
                    <a:pt x="19720" y="0"/>
                  </a:lnTo>
                  <a:lnTo>
                    <a:pt x="19720" y="1972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3" name="Graphic 202">
            <a:extLst>
              <a:ext uri="{FF2B5EF4-FFF2-40B4-BE49-F238E27FC236}">
                <a16:creationId xmlns:a16="http://schemas.microsoft.com/office/drawing/2014/main" id="{8674D905-11B9-49AD-8DF1-06B043FACF44}"/>
              </a:ext>
            </a:extLst>
          </p:cNvPr>
          <p:cNvGrpSpPr/>
          <p:nvPr/>
        </p:nvGrpSpPr>
        <p:grpSpPr>
          <a:xfrm>
            <a:off x="2809551" y="3405118"/>
            <a:ext cx="651360" cy="658574"/>
            <a:chOff x="4472527" y="1415819"/>
            <a:chExt cx="720000" cy="720000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4" name="Freeform 119">
              <a:extLst>
                <a:ext uri="{FF2B5EF4-FFF2-40B4-BE49-F238E27FC236}">
                  <a16:creationId xmlns:a16="http://schemas.microsoft.com/office/drawing/2014/main" id="{6E2B4F63-EF72-4E1C-8A29-D07227C9AE5F}"/>
                </a:ext>
              </a:extLst>
            </p:cNvPr>
            <p:cNvSpPr/>
            <p:nvPr/>
          </p:nvSpPr>
          <p:spPr>
            <a:xfrm>
              <a:off x="4548913" y="1507001"/>
              <a:ext cx="564803" cy="561990"/>
            </a:xfrm>
            <a:custGeom>
              <a:avLst/>
              <a:gdLst>
                <a:gd name="connsiteX0" fmla="*/ 560139 w 564803"/>
                <a:gd name="connsiteY0" fmla="*/ 217298 h 561990"/>
                <a:gd name="connsiteX1" fmla="*/ 514115 w 564803"/>
                <a:gd name="connsiteY1" fmla="*/ 189312 h 561990"/>
                <a:gd name="connsiteX2" fmla="*/ 230109 w 564803"/>
                <a:gd name="connsiteY2" fmla="*/ 189312 h 561990"/>
                <a:gd name="connsiteX3" fmla="*/ 126053 w 564803"/>
                <a:gd name="connsiteY3" fmla="*/ 189312 h 561990"/>
                <a:gd name="connsiteX4" fmla="*/ 124602 w 564803"/>
                <a:gd name="connsiteY4" fmla="*/ 184071 h 561990"/>
                <a:gd name="connsiteX5" fmla="*/ 127986 w 564803"/>
                <a:gd name="connsiteY5" fmla="*/ 182468 h 561990"/>
                <a:gd name="connsiteX6" fmla="*/ 131370 w 564803"/>
                <a:gd name="connsiteY6" fmla="*/ 180916 h 561990"/>
                <a:gd name="connsiteX7" fmla="*/ 176809 w 564803"/>
                <a:gd name="connsiteY7" fmla="*/ 162115 h 561990"/>
                <a:gd name="connsiteX8" fmla="*/ 247002 w 564803"/>
                <a:gd name="connsiteY8" fmla="*/ 133035 h 561990"/>
                <a:gd name="connsiteX9" fmla="*/ 343045 w 564803"/>
                <a:gd name="connsiteY9" fmla="*/ 93142 h 561990"/>
                <a:gd name="connsiteX10" fmla="*/ 436518 w 564803"/>
                <a:gd name="connsiteY10" fmla="*/ 54344 h 561990"/>
                <a:gd name="connsiteX11" fmla="*/ 509535 w 564803"/>
                <a:gd name="connsiteY11" fmla="*/ 23966 h 561990"/>
                <a:gd name="connsiteX12" fmla="*/ 517499 w 564803"/>
                <a:gd name="connsiteY12" fmla="*/ 16334 h 561990"/>
                <a:gd name="connsiteX13" fmla="*/ 510372 w 564803"/>
                <a:gd name="connsiteY13" fmla="*/ 760 h 561990"/>
                <a:gd name="connsiteX14" fmla="*/ 506050 w 564803"/>
                <a:gd name="connsiteY14" fmla="*/ 0 h 561990"/>
                <a:gd name="connsiteX15" fmla="*/ 499664 w 564803"/>
                <a:gd name="connsiteY15" fmla="*/ 1349 h 561990"/>
                <a:gd name="connsiteX16" fmla="*/ 471220 w 564803"/>
                <a:gd name="connsiteY16" fmla="*/ 13128 h 561990"/>
                <a:gd name="connsiteX17" fmla="*/ 429903 w 564803"/>
                <a:gd name="connsiteY17" fmla="*/ 30327 h 561990"/>
                <a:gd name="connsiteX18" fmla="*/ 190751 w 564803"/>
                <a:gd name="connsiteY18" fmla="*/ 129728 h 561990"/>
                <a:gd name="connsiteX19" fmla="*/ 66494 w 564803"/>
                <a:gd name="connsiteY19" fmla="*/ 181298 h 561990"/>
                <a:gd name="connsiteX20" fmla="*/ 61405 w 564803"/>
                <a:gd name="connsiteY20" fmla="*/ 183486 h 561990"/>
                <a:gd name="connsiteX21" fmla="*/ 44334 w 564803"/>
                <a:gd name="connsiteY21" fmla="*/ 189388 h 561990"/>
                <a:gd name="connsiteX22" fmla="*/ 14 w 564803"/>
                <a:gd name="connsiteY22" fmla="*/ 240450 h 561990"/>
                <a:gd name="connsiteX23" fmla="*/ 14 w 564803"/>
                <a:gd name="connsiteY23" fmla="*/ 511658 h 561990"/>
                <a:gd name="connsiteX24" fmla="*/ 47975 w 564803"/>
                <a:gd name="connsiteY24" fmla="*/ 561977 h 561990"/>
                <a:gd name="connsiteX25" fmla="*/ 50084 w 564803"/>
                <a:gd name="connsiteY25" fmla="*/ 561982 h 561990"/>
                <a:gd name="connsiteX26" fmla="*/ 514166 w 564803"/>
                <a:gd name="connsiteY26" fmla="*/ 561982 h 561990"/>
                <a:gd name="connsiteX27" fmla="*/ 528642 w 564803"/>
                <a:gd name="connsiteY27" fmla="*/ 560125 h 561990"/>
                <a:gd name="connsiteX28" fmla="*/ 564769 w 564803"/>
                <a:gd name="connsiteY28" fmla="*/ 511455 h 561990"/>
                <a:gd name="connsiteX29" fmla="*/ 564769 w 564803"/>
                <a:gd name="connsiteY29" fmla="*/ 378624 h 561990"/>
                <a:gd name="connsiteX30" fmla="*/ 564769 w 564803"/>
                <a:gd name="connsiteY30" fmla="*/ 312653 h 561990"/>
                <a:gd name="connsiteX31" fmla="*/ 564769 w 564803"/>
                <a:gd name="connsiteY31" fmla="*/ 239280 h 561990"/>
                <a:gd name="connsiteX32" fmla="*/ 560139 w 564803"/>
                <a:gd name="connsiteY32" fmla="*/ 217298 h 561990"/>
                <a:gd name="connsiteX33" fmla="*/ 540752 w 564803"/>
                <a:gd name="connsiteY33" fmla="*/ 336518 h 561990"/>
                <a:gd name="connsiteX34" fmla="*/ 540498 w 564803"/>
                <a:gd name="connsiteY34" fmla="*/ 374884 h 561990"/>
                <a:gd name="connsiteX35" fmla="*/ 540498 w 564803"/>
                <a:gd name="connsiteY35" fmla="*/ 454058 h 561990"/>
                <a:gd name="connsiteX36" fmla="*/ 540498 w 564803"/>
                <a:gd name="connsiteY36" fmla="*/ 510717 h 561990"/>
                <a:gd name="connsiteX37" fmla="*/ 514013 w 564803"/>
                <a:gd name="connsiteY37" fmla="*/ 537253 h 561990"/>
                <a:gd name="connsiteX38" fmla="*/ 222324 w 564803"/>
                <a:gd name="connsiteY38" fmla="*/ 537253 h 561990"/>
                <a:gd name="connsiteX39" fmla="*/ 52577 w 564803"/>
                <a:gd name="connsiteY39" fmla="*/ 537482 h 561990"/>
                <a:gd name="connsiteX40" fmla="*/ 52373 w 564803"/>
                <a:gd name="connsiteY40" fmla="*/ 537482 h 561990"/>
                <a:gd name="connsiteX41" fmla="*/ 32325 w 564803"/>
                <a:gd name="connsiteY41" fmla="*/ 529595 h 561990"/>
                <a:gd name="connsiteX42" fmla="*/ 24464 w 564803"/>
                <a:gd name="connsiteY42" fmla="*/ 509241 h 561990"/>
                <a:gd name="connsiteX43" fmla="*/ 24642 w 564803"/>
                <a:gd name="connsiteY43" fmla="*/ 325730 h 561990"/>
                <a:gd name="connsiteX44" fmla="*/ 24642 w 564803"/>
                <a:gd name="connsiteY44" fmla="*/ 313340 h 561990"/>
                <a:gd name="connsiteX45" fmla="*/ 23802 w 564803"/>
                <a:gd name="connsiteY45" fmla="*/ 241900 h 561990"/>
                <a:gd name="connsiteX46" fmla="*/ 31613 w 564803"/>
                <a:gd name="connsiteY46" fmla="*/ 222361 h 561990"/>
                <a:gd name="connsiteX47" fmla="*/ 51483 w 564803"/>
                <a:gd name="connsiteY47" fmla="*/ 213914 h 561990"/>
                <a:gd name="connsiteX48" fmla="*/ 51483 w 564803"/>
                <a:gd name="connsiteY48" fmla="*/ 213914 h 561990"/>
                <a:gd name="connsiteX49" fmla="*/ 405123 w 564803"/>
                <a:gd name="connsiteY49" fmla="*/ 214067 h 561990"/>
                <a:gd name="connsiteX50" fmla="*/ 513860 w 564803"/>
                <a:gd name="connsiteY50" fmla="*/ 214067 h 561990"/>
                <a:gd name="connsiteX51" fmla="*/ 540523 w 564803"/>
                <a:gd name="connsiteY51" fmla="*/ 240501 h 561990"/>
                <a:gd name="connsiteX52" fmla="*/ 540752 w 564803"/>
                <a:gd name="connsiteY52" fmla="*/ 260854 h 561990"/>
                <a:gd name="connsiteX53" fmla="*/ 541032 w 564803"/>
                <a:gd name="connsiteY53" fmla="*/ 295658 h 561990"/>
                <a:gd name="connsiteX54" fmla="*/ 540752 w 564803"/>
                <a:gd name="connsiteY54" fmla="*/ 336518 h 5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64803" h="561990">
                  <a:moveTo>
                    <a:pt x="560139" y="217298"/>
                  </a:moveTo>
                  <a:cubicBezTo>
                    <a:pt x="550420" y="198776"/>
                    <a:pt x="534926" y="189312"/>
                    <a:pt x="514115" y="189312"/>
                  </a:cubicBezTo>
                  <a:cubicBezTo>
                    <a:pt x="419439" y="189312"/>
                    <a:pt x="324770" y="189312"/>
                    <a:pt x="230109" y="189312"/>
                  </a:cubicBezTo>
                  <a:lnTo>
                    <a:pt x="126053" y="189312"/>
                  </a:lnTo>
                  <a:lnTo>
                    <a:pt x="124602" y="184071"/>
                  </a:lnTo>
                  <a:lnTo>
                    <a:pt x="127986" y="182468"/>
                  </a:lnTo>
                  <a:cubicBezTo>
                    <a:pt x="129106" y="181934"/>
                    <a:pt x="130225" y="181400"/>
                    <a:pt x="131370" y="180916"/>
                  </a:cubicBezTo>
                  <a:lnTo>
                    <a:pt x="176809" y="162115"/>
                  </a:lnTo>
                  <a:cubicBezTo>
                    <a:pt x="200215" y="152413"/>
                    <a:pt x="223614" y="142720"/>
                    <a:pt x="247002" y="133035"/>
                  </a:cubicBezTo>
                  <a:lnTo>
                    <a:pt x="343045" y="93142"/>
                  </a:lnTo>
                  <a:lnTo>
                    <a:pt x="436518" y="54344"/>
                  </a:lnTo>
                  <a:cubicBezTo>
                    <a:pt x="460858" y="44167"/>
                    <a:pt x="485195" y="34041"/>
                    <a:pt x="509535" y="23966"/>
                  </a:cubicBezTo>
                  <a:cubicBezTo>
                    <a:pt x="513125" y="22623"/>
                    <a:pt x="516003" y="19863"/>
                    <a:pt x="517499" y="16334"/>
                  </a:cubicBezTo>
                  <a:cubicBezTo>
                    <a:pt x="519832" y="10066"/>
                    <a:pt x="516641" y="3093"/>
                    <a:pt x="510372" y="760"/>
                  </a:cubicBezTo>
                  <a:cubicBezTo>
                    <a:pt x="508991" y="246"/>
                    <a:pt x="507525" y="-12"/>
                    <a:pt x="506050" y="0"/>
                  </a:cubicBezTo>
                  <a:cubicBezTo>
                    <a:pt x="503852" y="22"/>
                    <a:pt x="501681" y="480"/>
                    <a:pt x="499664" y="1349"/>
                  </a:cubicBezTo>
                  <a:lnTo>
                    <a:pt x="471220" y="13128"/>
                  </a:lnTo>
                  <a:lnTo>
                    <a:pt x="429903" y="30327"/>
                  </a:lnTo>
                  <a:lnTo>
                    <a:pt x="190751" y="129728"/>
                  </a:lnTo>
                  <a:cubicBezTo>
                    <a:pt x="149315" y="146977"/>
                    <a:pt x="107896" y="164168"/>
                    <a:pt x="66494" y="181298"/>
                  </a:cubicBezTo>
                  <a:cubicBezTo>
                    <a:pt x="64814" y="181985"/>
                    <a:pt x="63161" y="182748"/>
                    <a:pt x="61405" y="183486"/>
                  </a:cubicBezTo>
                  <a:cubicBezTo>
                    <a:pt x="55987" y="186167"/>
                    <a:pt x="50251" y="188152"/>
                    <a:pt x="44334" y="189388"/>
                  </a:cubicBezTo>
                  <a:cubicBezTo>
                    <a:pt x="17009" y="193866"/>
                    <a:pt x="40" y="213431"/>
                    <a:pt x="14" y="240450"/>
                  </a:cubicBezTo>
                  <a:cubicBezTo>
                    <a:pt x="14" y="330837"/>
                    <a:pt x="14" y="421239"/>
                    <a:pt x="14" y="511658"/>
                  </a:cubicBezTo>
                  <a:cubicBezTo>
                    <a:pt x="-637" y="538797"/>
                    <a:pt x="20836" y="561326"/>
                    <a:pt x="47975" y="561977"/>
                  </a:cubicBezTo>
                  <a:cubicBezTo>
                    <a:pt x="48678" y="561995"/>
                    <a:pt x="49381" y="561995"/>
                    <a:pt x="50084" y="561982"/>
                  </a:cubicBezTo>
                  <a:cubicBezTo>
                    <a:pt x="189250" y="561982"/>
                    <a:pt x="336735" y="561982"/>
                    <a:pt x="514166" y="561982"/>
                  </a:cubicBezTo>
                  <a:cubicBezTo>
                    <a:pt x="519056" y="562051"/>
                    <a:pt x="523928" y="561425"/>
                    <a:pt x="528642" y="560125"/>
                  </a:cubicBezTo>
                  <a:cubicBezTo>
                    <a:pt x="551234" y="553408"/>
                    <a:pt x="564744" y="535217"/>
                    <a:pt x="564769" y="511455"/>
                  </a:cubicBezTo>
                  <a:cubicBezTo>
                    <a:pt x="564769" y="467153"/>
                    <a:pt x="564769" y="422874"/>
                    <a:pt x="564769" y="378624"/>
                  </a:cubicBezTo>
                  <a:lnTo>
                    <a:pt x="564769" y="312653"/>
                  </a:lnTo>
                  <a:cubicBezTo>
                    <a:pt x="564769" y="288212"/>
                    <a:pt x="564769" y="263754"/>
                    <a:pt x="564769" y="239280"/>
                  </a:cubicBezTo>
                  <a:cubicBezTo>
                    <a:pt x="565064" y="231683"/>
                    <a:pt x="563474" y="224132"/>
                    <a:pt x="560139" y="217298"/>
                  </a:cubicBezTo>
                  <a:close/>
                  <a:moveTo>
                    <a:pt x="540752" y="336518"/>
                  </a:moveTo>
                  <a:cubicBezTo>
                    <a:pt x="540752" y="349239"/>
                    <a:pt x="540523" y="361959"/>
                    <a:pt x="540498" y="374884"/>
                  </a:cubicBezTo>
                  <a:cubicBezTo>
                    <a:pt x="540498" y="401274"/>
                    <a:pt x="540498" y="427668"/>
                    <a:pt x="540498" y="454058"/>
                  </a:cubicBezTo>
                  <a:lnTo>
                    <a:pt x="540498" y="510717"/>
                  </a:lnTo>
                  <a:cubicBezTo>
                    <a:pt x="540498" y="527076"/>
                    <a:pt x="530321" y="537227"/>
                    <a:pt x="514013" y="537253"/>
                  </a:cubicBezTo>
                  <a:lnTo>
                    <a:pt x="222324" y="537253"/>
                  </a:lnTo>
                  <a:cubicBezTo>
                    <a:pt x="166683" y="537253"/>
                    <a:pt x="109159" y="537253"/>
                    <a:pt x="52577" y="537482"/>
                  </a:cubicBezTo>
                  <a:lnTo>
                    <a:pt x="52373" y="537482"/>
                  </a:lnTo>
                  <a:cubicBezTo>
                    <a:pt x="44898" y="537678"/>
                    <a:pt x="37664" y="534831"/>
                    <a:pt x="32325" y="529595"/>
                  </a:cubicBezTo>
                  <a:cubicBezTo>
                    <a:pt x="27059" y="524153"/>
                    <a:pt x="24223" y="516810"/>
                    <a:pt x="24464" y="509241"/>
                  </a:cubicBezTo>
                  <a:cubicBezTo>
                    <a:pt x="24820" y="448181"/>
                    <a:pt x="24744" y="385875"/>
                    <a:pt x="24642" y="325730"/>
                  </a:cubicBezTo>
                  <a:lnTo>
                    <a:pt x="24642" y="313340"/>
                  </a:lnTo>
                  <a:cubicBezTo>
                    <a:pt x="24642" y="286677"/>
                    <a:pt x="24337" y="263322"/>
                    <a:pt x="23802" y="241900"/>
                  </a:cubicBezTo>
                  <a:cubicBezTo>
                    <a:pt x="23644" y="234596"/>
                    <a:pt x="26464" y="227543"/>
                    <a:pt x="31613" y="222361"/>
                  </a:cubicBezTo>
                  <a:cubicBezTo>
                    <a:pt x="36840" y="217000"/>
                    <a:pt x="43997" y="213957"/>
                    <a:pt x="51483" y="213914"/>
                  </a:cubicBezTo>
                  <a:lnTo>
                    <a:pt x="51483" y="213914"/>
                  </a:lnTo>
                  <a:cubicBezTo>
                    <a:pt x="169329" y="214118"/>
                    <a:pt x="289159" y="214092"/>
                    <a:pt x="405123" y="214067"/>
                  </a:cubicBezTo>
                  <a:lnTo>
                    <a:pt x="513860" y="214067"/>
                  </a:lnTo>
                  <a:cubicBezTo>
                    <a:pt x="530169" y="214067"/>
                    <a:pt x="540371" y="224244"/>
                    <a:pt x="540523" y="240501"/>
                  </a:cubicBezTo>
                  <a:cubicBezTo>
                    <a:pt x="540523" y="247286"/>
                    <a:pt x="540600" y="254069"/>
                    <a:pt x="540752" y="260854"/>
                  </a:cubicBezTo>
                  <a:cubicBezTo>
                    <a:pt x="540879" y="272252"/>
                    <a:pt x="541058" y="284057"/>
                    <a:pt x="541032" y="295658"/>
                  </a:cubicBezTo>
                  <a:cubicBezTo>
                    <a:pt x="540999" y="309277"/>
                    <a:pt x="540905" y="322899"/>
                    <a:pt x="540752" y="336518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120">
              <a:extLst>
                <a:ext uri="{FF2B5EF4-FFF2-40B4-BE49-F238E27FC236}">
                  <a16:creationId xmlns:a16="http://schemas.microsoft.com/office/drawing/2014/main" id="{78BE85B2-6AD8-4021-9A3E-37E7330B5F53}"/>
                </a:ext>
              </a:extLst>
            </p:cNvPr>
            <p:cNvSpPr/>
            <p:nvPr/>
          </p:nvSpPr>
          <p:spPr>
            <a:xfrm>
              <a:off x="4886514" y="1797597"/>
              <a:ext cx="170306" cy="170306"/>
            </a:xfrm>
            <a:custGeom>
              <a:avLst/>
              <a:gdLst>
                <a:gd name="connsiteX0" fmla="*/ 85103 w 170306"/>
                <a:gd name="connsiteY0" fmla="*/ 25 h 170306"/>
                <a:gd name="connsiteX1" fmla="*/ 85103 w 170306"/>
                <a:gd name="connsiteY1" fmla="*/ 25 h 170306"/>
                <a:gd name="connsiteX2" fmla="*/ 0 w 170306"/>
                <a:gd name="connsiteY2" fmla="*/ 84159 h 170306"/>
                <a:gd name="connsiteX3" fmla="*/ 0 w 170306"/>
                <a:gd name="connsiteY3" fmla="*/ 85001 h 170306"/>
                <a:gd name="connsiteX4" fmla="*/ 0 w 170306"/>
                <a:gd name="connsiteY4" fmla="*/ 85001 h 170306"/>
                <a:gd name="connsiteX5" fmla="*/ 85001 w 170306"/>
                <a:gd name="connsiteY5" fmla="*/ 170307 h 170306"/>
                <a:gd name="connsiteX6" fmla="*/ 170307 w 170306"/>
                <a:gd name="connsiteY6" fmla="*/ 85306 h 170306"/>
                <a:gd name="connsiteX7" fmla="*/ 85306 w 170306"/>
                <a:gd name="connsiteY7" fmla="*/ 0 h 170306"/>
                <a:gd name="connsiteX8" fmla="*/ 85204 w 170306"/>
                <a:gd name="connsiteY8" fmla="*/ 0 h 170306"/>
                <a:gd name="connsiteX9" fmla="*/ 145349 w 170306"/>
                <a:gd name="connsiteY9" fmla="*/ 85204 h 170306"/>
                <a:gd name="connsiteX10" fmla="*/ 145349 w 170306"/>
                <a:gd name="connsiteY10" fmla="*/ 85204 h 170306"/>
                <a:gd name="connsiteX11" fmla="*/ 85052 w 170306"/>
                <a:gd name="connsiteY11" fmla="*/ 145527 h 170306"/>
                <a:gd name="connsiteX12" fmla="*/ 84899 w 170306"/>
                <a:gd name="connsiteY12" fmla="*/ 145527 h 170306"/>
                <a:gd name="connsiteX13" fmla="*/ 24246 w 170306"/>
                <a:gd name="connsiteY13" fmla="*/ 85077 h 170306"/>
                <a:gd name="connsiteX14" fmla="*/ 84696 w 170306"/>
                <a:gd name="connsiteY14" fmla="*/ 24424 h 170306"/>
                <a:gd name="connsiteX15" fmla="*/ 145349 w 170306"/>
                <a:gd name="connsiteY15" fmla="*/ 84874 h 170306"/>
                <a:gd name="connsiteX16" fmla="*/ 145349 w 170306"/>
                <a:gd name="connsiteY16" fmla="*/ 85204 h 17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0306" h="170306">
                  <a:moveTo>
                    <a:pt x="85103" y="25"/>
                  </a:moveTo>
                  <a:lnTo>
                    <a:pt x="85103" y="25"/>
                  </a:lnTo>
                  <a:cubicBezTo>
                    <a:pt x="38369" y="-242"/>
                    <a:pt x="267" y="37425"/>
                    <a:pt x="0" y="84159"/>
                  </a:cubicBezTo>
                  <a:cubicBezTo>
                    <a:pt x="0" y="84438"/>
                    <a:pt x="0" y="84721"/>
                    <a:pt x="0" y="85001"/>
                  </a:cubicBezTo>
                  <a:lnTo>
                    <a:pt x="0" y="85001"/>
                  </a:lnTo>
                  <a:cubicBezTo>
                    <a:pt x="-84" y="132030"/>
                    <a:pt x="37972" y="170223"/>
                    <a:pt x="85001" y="170307"/>
                  </a:cubicBezTo>
                  <a:cubicBezTo>
                    <a:pt x="132030" y="170391"/>
                    <a:pt x="170223" y="132335"/>
                    <a:pt x="170307" y="85306"/>
                  </a:cubicBezTo>
                  <a:cubicBezTo>
                    <a:pt x="170391" y="38277"/>
                    <a:pt x="132335" y="84"/>
                    <a:pt x="85306" y="0"/>
                  </a:cubicBezTo>
                  <a:cubicBezTo>
                    <a:pt x="85273" y="0"/>
                    <a:pt x="85237" y="0"/>
                    <a:pt x="85204" y="0"/>
                  </a:cubicBezTo>
                  <a:close/>
                  <a:moveTo>
                    <a:pt x="145349" y="85204"/>
                  </a:moveTo>
                  <a:lnTo>
                    <a:pt x="145349" y="85204"/>
                  </a:lnTo>
                  <a:cubicBezTo>
                    <a:pt x="145293" y="118487"/>
                    <a:pt x="118335" y="145455"/>
                    <a:pt x="85052" y="145527"/>
                  </a:cubicBezTo>
                  <a:lnTo>
                    <a:pt x="84899" y="145527"/>
                  </a:lnTo>
                  <a:cubicBezTo>
                    <a:pt x="51459" y="145582"/>
                    <a:pt x="24302" y="118518"/>
                    <a:pt x="24246" y="85077"/>
                  </a:cubicBezTo>
                  <a:cubicBezTo>
                    <a:pt x="24190" y="51634"/>
                    <a:pt x="51255" y="24480"/>
                    <a:pt x="84696" y="24424"/>
                  </a:cubicBezTo>
                  <a:cubicBezTo>
                    <a:pt x="118139" y="24368"/>
                    <a:pt x="145293" y="51433"/>
                    <a:pt x="145349" y="84874"/>
                  </a:cubicBezTo>
                  <a:cubicBezTo>
                    <a:pt x="145349" y="84983"/>
                    <a:pt x="145349" y="85095"/>
                    <a:pt x="145349" y="85204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123">
              <a:extLst>
                <a:ext uri="{FF2B5EF4-FFF2-40B4-BE49-F238E27FC236}">
                  <a16:creationId xmlns:a16="http://schemas.microsoft.com/office/drawing/2014/main" id="{2A0953A9-B86F-4E10-A227-15AB25460EDB}"/>
                </a:ext>
              </a:extLst>
            </p:cNvPr>
            <p:cNvSpPr/>
            <p:nvPr/>
          </p:nvSpPr>
          <p:spPr>
            <a:xfrm>
              <a:off x="4606373" y="1976375"/>
              <a:ext cx="239198" cy="24551"/>
            </a:xfrm>
            <a:custGeom>
              <a:avLst/>
              <a:gdLst>
                <a:gd name="connsiteX0" fmla="*/ 232184 w 239198"/>
                <a:gd name="connsiteY0" fmla="*/ 1145 h 24551"/>
                <a:gd name="connsiteX1" fmla="*/ 223762 w 239198"/>
                <a:gd name="connsiteY1" fmla="*/ 26 h 24551"/>
                <a:gd name="connsiteX2" fmla="*/ 140085 w 239198"/>
                <a:gd name="connsiteY2" fmla="*/ 26 h 24551"/>
                <a:gd name="connsiteX3" fmla="*/ 15064 w 239198"/>
                <a:gd name="connsiteY3" fmla="*/ 26 h 24551"/>
                <a:gd name="connsiteX4" fmla="*/ 10815 w 239198"/>
                <a:gd name="connsiteY4" fmla="*/ 178 h 24551"/>
                <a:gd name="connsiteX5" fmla="*/ 58 w 239198"/>
                <a:gd name="connsiteY5" fmla="*/ 13273 h 24551"/>
                <a:gd name="connsiteX6" fmla="*/ 791 w 239198"/>
                <a:gd name="connsiteY6" fmla="*/ 16385 h 24551"/>
                <a:gd name="connsiteX7" fmla="*/ 14021 w 239198"/>
                <a:gd name="connsiteY7" fmla="*/ 24552 h 24551"/>
                <a:gd name="connsiteX8" fmla="*/ 225645 w 239198"/>
                <a:gd name="connsiteY8" fmla="*/ 24552 h 24551"/>
                <a:gd name="connsiteX9" fmla="*/ 228342 w 239198"/>
                <a:gd name="connsiteY9" fmla="*/ 24552 h 24551"/>
                <a:gd name="connsiteX10" fmla="*/ 238977 w 239198"/>
                <a:gd name="connsiteY10" fmla="*/ 14375 h 24551"/>
                <a:gd name="connsiteX11" fmla="*/ 232184 w 239198"/>
                <a:gd name="connsiteY11" fmla="*/ 1145 h 24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198" h="24551">
                  <a:moveTo>
                    <a:pt x="232184" y="1145"/>
                  </a:moveTo>
                  <a:cubicBezTo>
                    <a:pt x="229467" y="272"/>
                    <a:pt x="226614" y="-107"/>
                    <a:pt x="223762" y="26"/>
                  </a:cubicBezTo>
                  <a:cubicBezTo>
                    <a:pt x="195878" y="26"/>
                    <a:pt x="167987" y="26"/>
                    <a:pt x="140085" y="26"/>
                  </a:cubicBezTo>
                  <a:lnTo>
                    <a:pt x="15064" y="26"/>
                  </a:lnTo>
                  <a:cubicBezTo>
                    <a:pt x="13646" y="-2"/>
                    <a:pt x="12228" y="49"/>
                    <a:pt x="10815" y="178"/>
                  </a:cubicBezTo>
                  <a:cubicBezTo>
                    <a:pt x="4229" y="825"/>
                    <a:pt x="-587" y="6686"/>
                    <a:pt x="58" y="13273"/>
                  </a:cubicBezTo>
                  <a:cubicBezTo>
                    <a:pt x="162" y="14339"/>
                    <a:pt x="409" y="15385"/>
                    <a:pt x="791" y="16385"/>
                  </a:cubicBezTo>
                  <a:cubicBezTo>
                    <a:pt x="2801" y="21880"/>
                    <a:pt x="7126" y="24552"/>
                    <a:pt x="14021" y="24552"/>
                  </a:cubicBezTo>
                  <a:lnTo>
                    <a:pt x="225645" y="24552"/>
                  </a:lnTo>
                  <a:cubicBezTo>
                    <a:pt x="226612" y="24552"/>
                    <a:pt x="227502" y="24552"/>
                    <a:pt x="228342" y="24552"/>
                  </a:cubicBezTo>
                  <a:cubicBezTo>
                    <a:pt x="233725" y="23837"/>
                    <a:pt x="238028" y="19720"/>
                    <a:pt x="238977" y="14375"/>
                  </a:cubicBezTo>
                  <a:cubicBezTo>
                    <a:pt x="240035" y="8925"/>
                    <a:pt x="237229" y="3460"/>
                    <a:pt x="232184" y="1145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136">
              <a:extLst>
                <a:ext uri="{FF2B5EF4-FFF2-40B4-BE49-F238E27FC236}">
                  <a16:creationId xmlns:a16="http://schemas.microsoft.com/office/drawing/2014/main" id="{3AD111E2-3E1A-4DD8-BBDE-85E6D8D0BD4C}"/>
                </a:ext>
              </a:extLst>
            </p:cNvPr>
            <p:cNvSpPr/>
            <p:nvPr/>
          </p:nvSpPr>
          <p:spPr>
            <a:xfrm>
              <a:off x="4606355" y="1905728"/>
              <a:ext cx="239294" cy="24623"/>
            </a:xfrm>
            <a:custGeom>
              <a:avLst/>
              <a:gdLst>
                <a:gd name="connsiteX0" fmla="*/ 232379 w 239294"/>
                <a:gd name="connsiteY0" fmla="*/ 1369 h 24623"/>
                <a:gd name="connsiteX1" fmla="*/ 223678 w 239294"/>
                <a:gd name="connsiteY1" fmla="*/ 21 h 24623"/>
                <a:gd name="connsiteX2" fmla="*/ 26378 w 239294"/>
                <a:gd name="connsiteY2" fmla="*/ 21 h 24623"/>
                <a:gd name="connsiteX3" fmla="*/ 16761 w 239294"/>
                <a:gd name="connsiteY3" fmla="*/ 21 h 24623"/>
                <a:gd name="connsiteX4" fmla="*/ 10756 w 239294"/>
                <a:gd name="connsiteY4" fmla="*/ 250 h 24623"/>
                <a:gd name="connsiteX5" fmla="*/ 62 w 239294"/>
                <a:gd name="connsiteY5" fmla="*/ 13350 h 24623"/>
                <a:gd name="connsiteX6" fmla="*/ 834 w 239294"/>
                <a:gd name="connsiteY6" fmla="*/ 16532 h 24623"/>
                <a:gd name="connsiteX7" fmla="*/ 13708 w 239294"/>
                <a:gd name="connsiteY7" fmla="*/ 24623 h 24623"/>
                <a:gd name="connsiteX8" fmla="*/ 197346 w 239294"/>
                <a:gd name="connsiteY8" fmla="*/ 24623 h 24623"/>
                <a:gd name="connsiteX9" fmla="*/ 226935 w 239294"/>
                <a:gd name="connsiteY9" fmla="*/ 24623 h 24623"/>
                <a:gd name="connsiteX10" fmla="*/ 238892 w 239294"/>
                <a:gd name="connsiteY10" fmla="*/ 15184 h 24623"/>
                <a:gd name="connsiteX11" fmla="*/ 232379 w 239294"/>
                <a:gd name="connsiteY11" fmla="*/ 1369 h 2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294" h="24623">
                  <a:moveTo>
                    <a:pt x="232379" y="1369"/>
                  </a:moveTo>
                  <a:cubicBezTo>
                    <a:pt x="229596" y="351"/>
                    <a:pt x="226639" y="-106"/>
                    <a:pt x="223678" y="21"/>
                  </a:cubicBezTo>
                  <a:cubicBezTo>
                    <a:pt x="157904" y="21"/>
                    <a:pt x="92136" y="21"/>
                    <a:pt x="26378" y="21"/>
                  </a:cubicBezTo>
                  <a:lnTo>
                    <a:pt x="16761" y="21"/>
                  </a:lnTo>
                  <a:cubicBezTo>
                    <a:pt x="14756" y="-23"/>
                    <a:pt x="12752" y="54"/>
                    <a:pt x="10756" y="250"/>
                  </a:cubicBezTo>
                  <a:cubicBezTo>
                    <a:pt x="4186" y="914"/>
                    <a:pt x="-603" y="6778"/>
                    <a:pt x="62" y="13350"/>
                  </a:cubicBezTo>
                  <a:cubicBezTo>
                    <a:pt x="172" y="14441"/>
                    <a:pt x="432" y="15512"/>
                    <a:pt x="834" y="16532"/>
                  </a:cubicBezTo>
                  <a:cubicBezTo>
                    <a:pt x="2819" y="21901"/>
                    <a:pt x="7144" y="24623"/>
                    <a:pt x="13708" y="24623"/>
                  </a:cubicBezTo>
                  <a:lnTo>
                    <a:pt x="197346" y="24623"/>
                  </a:lnTo>
                  <a:cubicBezTo>
                    <a:pt x="207217" y="24623"/>
                    <a:pt x="217063" y="24623"/>
                    <a:pt x="226935" y="24623"/>
                  </a:cubicBezTo>
                  <a:cubicBezTo>
                    <a:pt x="232636" y="24653"/>
                    <a:pt x="237597" y="20735"/>
                    <a:pt x="238892" y="15184"/>
                  </a:cubicBezTo>
                  <a:cubicBezTo>
                    <a:pt x="240383" y="9607"/>
                    <a:pt x="237630" y="3768"/>
                    <a:pt x="232379" y="1369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137">
              <a:extLst>
                <a:ext uri="{FF2B5EF4-FFF2-40B4-BE49-F238E27FC236}">
                  <a16:creationId xmlns:a16="http://schemas.microsoft.com/office/drawing/2014/main" id="{9EB971B5-E611-43BC-BBB9-9CCCE70A86FC}"/>
                </a:ext>
              </a:extLst>
            </p:cNvPr>
            <p:cNvSpPr/>
            <p:nvPr/>
          </p:nvSpPr>
          <p:spPr>
            <a:xfrm>
              <a:off x="4606331" y="1835123"/>
              <a:ext cx="239212" cy="24525"/>
            </a:xfrm>
            <a:custGeom>
              <a:avLst/>
              <a:gdLst>
                <a:gd name="connsiteX0" fmla="*/ 223499 w 239212"/>
                <a:gd name="connsiteY0" fmla="*/ 0 h 24525"/>
                <a:gd name="connsiteX1" fmla="*/ 58357 w 239212"/>
                <a:gd name="connsiteY1" fmla="*/ 0 h 24525"/>
                <a:gd name="connsiteX2" fmla="*/ 39581 w 239212"/>
                <a:gd name="connsiteY2" fmla="*/ 407 h 24525"/>
                <a:gd name="connsiteX3" fmla="*/ 24977 w 239212"/>
                <a:gd name="connsiteY3" fmla="*/ 789 h 24525"/>
                <a:gd name="connsiteX4" fmla="*/ 18439 w 239212"/>
                <a:gd name="connsiteY4" fmla="*/ 534 h 24525"/>
                <a:gd name="connsiteX5" fmla="*/ 12867 w 239212"/>
                <a:gd name="connsiteY5" fmla="*/ 280 h 24525"/>
                <a:gd name="connsiteX6" fmla="*/ 9509 w 239212"/>
                <a:gd name="connsiteY6" fmla="*/ 458 h 24525"/>
                <a:gd name="connsiteX7" fmla="*/ 2029 w 239212"/>
                <a:gd name="connsiteY7" fmla="*/ 5317 h 24525"/>
                <a:gd name="connsiteX8" fmla="*/ 426 w 239212"/>
                <a:gd name="connsiteY8" fmla="*/ 15189 h 24525"/>
                <a:gd name="connsiteX9" fmla="*/ 14037 w 239212"/>
                <a:gd name="connsiteY9" fmla="*/ 24526 h 24525"/>
                <a:gd name="connsiteX10" fmla="*/ 223550 w 239212"/>
                <a:gd name="connsiteY10" fmla="*/ 24526 h 24525"/>
                <a:gd name="connsiteX11" fmla="*/ 227926 w 239212"/>
                <a:gd name="connsiteY11" fmla="*/ 24526 h 24525"/>
                <a:gd name="connsiteX12" fmla="*/ 237772 w 239212"/>
                <a:gd name="connsiteY12" fmla="*/ 18064 h 24525"/>
                <a:gd name="connsiteX13" fmla="*/ 237593 w 239212"/>
                <a:gd name="connsiteY13" fmla="*/ 6208 h 24525"/>
                <a:gd name="connsiteX14" fmla="*/ 223499 w 239212"/>
                <a:gd name="connsiteY14" fmla="*/ 0 h 2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9212" h="24525">
                  <a:moveTo>
                    <a:pt x="223499" y="0"/>
                  </a:moveTo>
                  <a:lnTo>
                    <a:pt x="58357" y="0"/>
                  </a:lnTo>
                  <a:cubicBezTo>
                    <a:pt x="52098" y="0"/>
                    <a:pt x="45636" y="229"/>
                    <a:pt x="39581" y="407"/>
                  </a:cubicBezTo>
                  <a:cubicBezTo>
                    <a:pt x="34721" y="585"/>
                    <a:pt x="29837" y="738"/>
                    <a:pt x="24977" y="789"/>
                  </a:cubicBezTo>
                  <a:cubicBezTo>
                    <a:pt x="22789" y="789"/>
                    <a:pt x="20576" y="789"/>
                    <a:pt x="18439" y="534"/>
                  </a:cubicBezTo>
                  <a:cubicBezTo>
                    <a:pt x="16302" y="280"/>
                    <a:pt x="14673" y="280"/>
                    <a:pt x="12867" y="280"/>
                  </a:cubicBezTo>
                  <a:cubicBezTo>
                    <a:pt x="11745" y="275"/>
                    <a:pt x="10624" y="333"/>
                    <a:pt x="9509" y="458"/>
                  </a:cubicBezTo>
                  <a:cubicBezTo>
                    <a:pt x="6416" y="883"/>
                    <a:pt x="3674" y="2664"/>
                    <a:pt x="2029" y="5317"/>
                  </a:cubicBezTo>
                  <a:cubicBezTo>
                    <a:pt x="91" y="8220"/>
                    <a:pt x="-493" y="11820"/>
                    <a:pt x="426" y="15189"/>
                  </a:cubicBezTo>
                  <a:cubicBezTo>
                    <a:pt x="2360" y="21651"/>
                    <a:pt x="6557" y="24526"/>
                    <a:pt x="14037" y="24526"/>
                  </a:cubicBezTo>
                  <a:lnTo>
                    <a:pt x="223550" y="24526"/>
                  </a:lnTo>
                  <a:cubicBezTo>
                    <a:pt x="225076" y="24526"/>
                    <a:pt x="226501" y="24526"/>
                    <a:pt x="227926" y="24526"/>
                  </a:cubicBezTo>
                  <a:cubicBezTo>
                    <a:pt x="232106" y="24221"/>
                    <a:pt x="235828" y="21776"/>
                    <a:pt x="237772" y="18064"/>
                  </a:cubicBezTo>
                  <a:cubicBezTo>
                    <a:pt x="239753" y="14344"/>
                    <a:pt x="239687" y="9866"/>
                    <a:pt x="237593" y="6208"/>
                  </a:cubicBezTo>
                  <a:cubicBezTo>
                    <a:pt x="234617" y="1018"/>
                    <a:pt x="230012" y="25"/>
                    <a:pt x="223499" y="0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138">
              <a:extLst>
                <a:ext uri="{FF2B5EF4-FFF2-40B4-BE49-F238E27FC236}">
                  <a16:creationId xmlns:a16="http://schemas.microsoft.com/office/drawing/2014/main" id="{46984A41-2B29-4D38-B5BB-15C6DE63725A}"/>
                </a:ext>
              </a:extLst>
            </p:cNvPr>
            <p:cNvSpPr/>
            <p:nvPr/>
          </p:nvSpPr>
          <p:spPr>
            <a:xfrm>
              <a:off x="4606286" y="1764624"/>
              <a:ext cx="239190" cy="24474"/>
            </a:xfrm>
            <a:custGeom>
              <a:avLst/>
              <a:gdLst>
                <a:gd name="connsiteX0" fmla="*/ 10037 w 239190"/>
                <a:gd name="connsiteY0" fmla="*/ 23457 h 24474"/>
                <a:gd name="connsiteX1" fmla="*/ 24666 w 239190"/>
                <a:gd name="connsiteY1" fmla="*/ 24475 h 24474"/>
                <a:gd name="connsiteX2" fmla="*/ 59674 w 239190"/>
                <a:gd name="connsiteY2" fmla="*/ 24475 h 24474"/>
                <a:gd name="connsiteX3" fmla="*/ 88601 w 239190"/>
                <a:gd name="connsiteY3" fmla="*/ 24475 h 24474"/>
                <a:gd name="connsiteX4" fmla="*/ 123583 w 239190"/>
                <a:gd name="connsiteY4" fmla="*/ 24475 h 24474"/>
                <a:gd name="connsiteX5" fmla="*/ 138237 w 239190"/>
                <a:gd name="connsiteY5" fmla="*/ 24220 h 24474"/>
                <a:gd name="connsiteX6" fmla="*/ 174187 w 239190"/>
                <a:gd name="connsiteY6" fmla="*/ 24220 h 24474"/>
                <a:gd name="connsiteX7" fmla="*/ 189452 w 239190"/>
                <a:gd name="connsiteY7" fmla="*/ 24449 h 24474"/>
                <a:gd name="connsiteX8" fmla="*/ 204717 w 239190"/>
                <a:gd name="connsiteY8" fmla="*/ 24449 h 24474"/>
                <a:gd name="connsiteX9" fmla="*/ 225935 w 239190"/>
                <a:gd name="connsiteY9" fmla="*/ 24449 h 24474"/>
                <a:gd name="connsiteX10" fmla="*/ 235450 w 239190"/>
                <a:gd name="connsiteY10" fmla="*/ 20302 h 24474"/>
                <a:gd name="connsiteX11" fmla="*/ 239190 w 239190"/>
                <a:gd name="connsiteY11" fmla="*/ 11398 h 24474"/>
                <a:gd name="connsiteX12" fmla="*/ 226647 w 239190"/>
                <a:gd name="connsiteY12" fmla="*/ 0 h 24474"/>
                <a:gd name="connsiteX13" fmla="*/ 171108 w 239190"/>
                <a:gd name="connsiteY13" fmla="*/ 0 h 24474"/>
                <a:gd name="connsiteX14" fmla="*/ 104527 w 239190"/>
                <a:gd name="connsiteY14" fmla="*/ 407 h 24474"/>
                <a:gd name="connsiteX15" fmla="*/ 56646 w 239190"/>
                <a:gd name="connsiteY15" fmla="*/ 712 h 24474"/>
                <a:gd name="connsiteX16" fmla="*/ 33443 w 239190"/>
                <a:gd name="connsiteY16" fmla="*/ 712 h 24474"/>
                <a:gd name="connsiteX17" fmla="*/ 20213 w 239190"/>
                <a:gd name="connsiteY17" fmla="*/ 712 h 24474"/>
                <a:gd name="connsiteX18" fmla="*/ 20213 w 239190"/>
                <a:gd name="connsiteY18" fmla="*/ 76 h 24474"/>
                <a:gd name="connsiteX19" fmla="*/ 18890 w 239190"/>
                <a:gd name="connsiteY19" fmla="*/ 76 h 24474"/>
                <a:gd name="connsiteX20" fmla="*/ 14998 w 239190"/>
                <a:gd name="connsiteY20" fmla="*/ 76 h 24474"/>
                <a:gd name="connsiteX21" fmla="*/ 10444 w 239190"/>
                <a:gd name="connsiteY21" fmla="*/ 254 h 24474"/>
                <a:gd name="connsiteX22" fmla="*/ 13 w 239190"/>
                <a:gd name="connsiteY22" fmla="*/ 11983 h 24474"/>
                <a:gd name="connsiteX23" fmla="*/ 10037 w 239190"/>
                <a:gd name="connsiteY23" fmla="*/ 23457 h 2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9190" h="24474">
                  <a:moveTo>
                    <a:pt x="10037" y="23457"/>
                  </a:moveTo>
                  <a:cubicBezTo>
                    <a:pt x="14892" y="24047"/>
                    <a:pt x="19775" y="24388"/>
                    <a:pt x="24666" y="24475"/>
                  </a:cubicBezTo>
                  <a:cubicBezTo>
                    <a:pt x="36318" y="24475"/>
                    <a:pt x="47996" y="24475"/>
                    <a:pt x="59674" y="24475"/>
                  </a:cubicBezTo>
                  <a:lnTo>
                    <a:pt x="88601" y="24475"/>
                  </a:lnTo>
                  <a:cubicBezTo>
                    <a:pt x="100270" y="24475"/>
                    <a:pt x="111931" y="24475"/>
                    <a:pt x="123583" y="24475"/>
                  </a:cubicBezTo>
                  <a:cubicBezTo>
                    <a:pt x="128468" y="24475"/>
                    <a:pt x="133353" y="24322"/>
                    <a:pt x="138237" y="24220"/>
                  </a:cubicBezTo>
                  <a:cubicBezTo>
                    <a:pt x="150017" y="23941"/>
                    <a:pt x="162407" y="23992"/>
                    <a:pt x="174187" y="24220"/>
                  </a:cubicBezTo>
                  <a:lnTo>
                    <a:pt x="189452" y="24449"/>
                  </a:lnTo>
                  <a:cubicBezTo>
                    <a:pt x="194540" y="24449"/>
                    <a:pt x="199628" y="24449"/>
                    <a:pt x="204717" y="24449"/>
                  </a:cubicBezTo>
                  <a:cubicBezTo>
                    <a:pt x="211662" y="24449"/>
                    <a:pt x="218862" y="24449"/>
                    <a:pt x="225935" y="24449"/>
                  </a:cubicBezTo>
                  <a:cubicBezTo>
                    <a:pt x="229543" y="24434"/>
                    <a:pt x="232982" y="22933"/>
                    <a:pt x="235450" y="20302"/>
                  </a:cubicBezTo>
                  <a:cubicBezTo>
                    <a:pt x="237844" y="17959"/>
                    <a:pt x="239193" y="14749"/>
                    <a:pt x="239190" y="11398"/>
                  </a:cubicBezTo>
                  <a:cubicBezTo>
                    <a:pt x="238452" y="4994"/>
                    <a:pt x="233092" y="122"/>
                    <a:pt x="226647" y="0"/>
                  </a:cubicBezTo>
                  <a:cubicBezTo>
                    <a:pt x="206294" y="0"/>
                    <a:pt x="188001" y="0"/>
                    <a:pt x="171108" y="0"/>
                  </a:cubicBezTo>
                  <a:cubicBezTo>
                    <a:pt x="148923" y="102"/>
                    <a:pt x="126730" y="237"/>
                    <a:pt x="104527" y="407"/>
                  </a:cubicBezTo>
                  <a:cubicBezTo>
                    <a:pt x="88584" y="509"/>
                    <a:pt x="72623" y="611"/>
                    <a:pt x="56646" y="712"/>
                  </a:cubicBezTo>
                  <a:cubicBezTo>
                    <a:pt x="48912" y="712"/>
                    <a:pt x="41177" y="712"/>
                    <a:pt x="33443" y="712"/>
                  </a:cubicBezTo>
                  <a:lnTo>
                    <a:pt x="20213" y="712"/>
                  </a:lnTo>
                  <a:lnTo>
                    <a:pt x="20213" y="76"/>
                  </a:lnTo>
                  <a:lnTo>
                    <a:pt x="18890" y="76"/>
                  </a:lnTo>
                  <a:lnTo>
                    <a:pt x="14998" y="76"/>
                  </a:lnTo>
                  <a:cubicBezTo>
                    <a:pt x="13471" y="76"/>
                    <a:pt x="11945" y="76"/>
                    <a:pt x="10444" y="254"/>
                  </a:cubicBezTo>
                  <a:cubicBezTo>
                    <a:pt x="4572" y="1097"/>
                    <a:pt x="164" y="6053"/>
                    <a:pt x="13" y="11983"/>
                  </a:cubicBezTo>
                  <a:cubicBezTo>
                    <a:pt x="-269" y="17878"/>
                    <a:pt x="4156" y="22946"/>
                    <a:pt x="10037" y="23457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85CECE2-4E30-4545-80D7-34DAD1040853}"/>
              </a:ext>
            </a:extLst>
          </p:cNvPr>
          <p:cNvSpPr txBox="1"/>
          <p:nvPr/>
        </p:nvSpPr>
        <p:spPr>
          <a:xfrm>
            <a:off x="4029075" y="5498164"/>
            <a:ext cx="4324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appeal score</a:t>
            </a:r>
          </a:p>
          <a:p>
            <a:pPr algn="ctr"/>
            <a:r>
              <a:rPr lang="en-AU" sz="800" b="1" dirty="0">
                <a:solidFill>
                  <a:srgbClr val="ED7D31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very appealing)</a:t>
            </a:r>
          </a:p>
        </p:txBody>
      </p:sp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7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5174</TotalTime>
  <Words>376</Words>
  <Application>Microsoft Office PowerPoint</Application>
  <PresentationFormat>Widescreen</PresentationFormat>
  <Paragraphs>137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Heri Kowero</dc:creator>
  <cp:lastModifiedBy>Heri Kowero</cp:lastModifiedBy>
  <cp:revision>71</cp:revision>
  <dcterms:created xsi:type="dcterms:W3CDTF">2022-06-28T03:43:52Z</dcterms:created>
  <dcterms:modified xsi:type="dcterms:W3CDTF">2022-10-26T01:47:19Z</dcterms:modified>
</cp:coreProperties>
</file>