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1" r:id="rId4"/>
    <p:sldId id="275" r:id="rId5"/>
    <p:sldId id="479" r:id="rId6"/>
    <p:sldId id="268" r:id="rId7"/>
    <p:sldId id="269" r:id="rId8"/>
    <p:sldId id="270" r:id="rId9"/>
    <p:sldId id="258" r:id="rId10"/>
    <p:sldId id="4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4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CDAE"/>
    <a:srgbClr val="D196EE"/>
    <a:srgbClr val="80CBEC"/>
    <a:srgbClr val="4EB6E4"/>
    <a:srgbClr val="C0BE6C"/>
    <a:srgbClr val="FF8F8F"/>
    <a:srgbClr val="ED7D31"/>
    <a:srgbClr val="FF6600"/>
    <a:srgbClr val="862633"/>
    <a:srgbClr val="7A7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CDA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72.099999999999994</c:v>
                </c:pt>
                <c:pt idx="1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CDA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73.97</c:v>
                </c:pt>
                <c:pt idx="1">
                  <c:v>26.03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svg"/><Relationship Id="rId11" Type="http://schemas.openxmlformats.org/officeDocument/2006/relationships/image" Target="../media/image1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295275" y="2935630"/>
            <a:ext cx="1160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 COMMUNITIES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1506645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106028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72.1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817358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197630" y="2894926"/>
            <a:ext cx="190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73.97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903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63699"/>
              </p:ext>
            </p:extLst>
          </p:nvPr>
        </p:nvGraphicFramePr>
        <p:xfrm>
          <a:off x="3038474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5.19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5.38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5.57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7.35↑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4.57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5.67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5.28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71575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71572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71576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1571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A949B8E-2BEB-46D3-92E2-6411A28678D3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175FEF-B7F2-49ED-95A4-5953CD9EE91D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54B1B1-43D6-4D62-96DB-69982E6FC830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87FAFCF2-F03E-4454-A3B3-863BC00EDA95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57CDAE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576359"/>
              </p:ext>
            </p:extLst>
          </p:nvPr>
        </p:nvGraphicFramePr>
        <p:xfrm>
          <a:off x="1676400" y="1600443"/>
          <a:ext cx="8020181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60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553786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80395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80395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 of disaster risks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6.73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6.78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of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4.31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1967859" y="2675974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1967859" y="3468257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1979963" y="4315807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800" b="1" dirty="0">
                <a:solidFill>
                  <a:srgbClr val="57CDAE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37569"/>
              </p:ext>
            </p:extLst>
          </p:nvPr>
        </p:nvGraphicFramePr>
        <p:xfrm>
          <a:off x="2008414" y="930818"/>
          <a:ext cx="7421336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410789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2828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8.22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7.15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</a:t>
                      </a:r>
                      <a:r>
                        <a:rPr lang="en-AU" sz="1800" b="1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emergency notifications</a:t>
                      </a:r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2127395" y="5267328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2134637" y="4075240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2149219" y="1580270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2128825" y="4722804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2054417" y="2756885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2094443" y="3462450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85030" y="2214123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TO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2232"/>
              </p:ext>
            </p:extLst>
          </p:nvPr>
        </p:nvGraphicFramePr>
        <p:xfrm>
          <a:off x="2565087" y="1907547"/>
          <a:ext cx="7201164" cy="261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</a:tbl>
          </a:graphicData>
        </a:graphic>
      </p:graphicFrame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74715" y="2945709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74715" y="3803298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636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FOR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753031"/>
              </p:ext>
            </p:extLst>
          </p:nvPr>
        </p:nvGraphicFramePr>
        <p:xfrm>
          <a:off x="1885950" y="1350943"/>
          <a:ext cx="7693988" cy="4468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628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3263313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32865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6441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8270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82708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82708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82708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Know someone who has been impacted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938000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Advertising or information from local council/government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22141" y="2382019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68926" y="3214417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07643" y="4121863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7C803569-0200-419D-85F2-1A6D64D953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98342" y="4950453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455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FOR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49490"/>
              </p:ext>
            </p:extLst>
          </p:nvPr>
        </p:nvGraphicFramePr>
        <p:xfrm>
          <a:off x="2495418" y="1655133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448914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568422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617487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57CDA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NATIONS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160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732041"/>
              </p:ext>
            </p:extLst>
          </p:nvPr>
        </p:nvGraphicFramePr>
        <p:xfrm>
          <a:off x="2724902" y="1458037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6.23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Community Events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CD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7.67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CD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01987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529884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208022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186">
            <a:extLst>
              <a:ext uri="{FF2B5EF4-FFF2-40B4-BE49-F238E27FC236}">
                <a16:creationId xmlns:a16="http://schemas.microsoft.com/office/drawing/2014/main" id="{F8823C5C-5DE3-4842-B514-EE31ABF28A98}"/>
              </a:ext>
            </a:extLst>
          </p:cNvPr>
          <p:cNvGrpSpPr/>
          <p:nvPr/>
        </p:nvGrpSpPr>
        <p:grpSpPr>
          <a:xfrm>
            <a:off x="2878655" y="4329562"/>
            <a:ext cx="515948" cy="358540"/>
            <a:chOff x="9077782" y="1586025"/>
            <a:chExt cx="579292" cy="392575"/>
          </a:xfrm>
          <a:solidFill>
            <a:schemeClr val="bg1"/>
          </a:solidFill>
        </p:grpSpPr>
        <p:sp>
          <p:nvSpPr>
            <p:cNvPr id="23" name="Freeform 123">
              <a:extLst>
                <a:ext uri="{FF2B5EF4-FFF2-40B4-BE49-F238E27FC236}">
                  <a16:creationId xmlns:a16="http://schemas.microsoft.com/office/drawing/2014/main" id="{F8BA5E2E-E6D0-46A5-840C-0EFB815E9F8F}"/>
                </a:ext>
              </a:extLst>
            </p:cNvPr>
            <p:cNvSpPr/>
            <p:nvPr/>
          </p:nvSpPr>
          <p:spPr>
            <a:xfrm>
              <a:off x="9245999" y="1642285"/>
              <a:ext cx="242768" cy="336315"/>
            </a:xfrm>
            <a:custGeom>
              <a:avLst/>
              <a:gdLst>
                <a:gd name="connsiteX0" fmla="*/ 177427 w 242768"/>
                <a:gd name="connsiteY0" fmla="*/ 38077 h 336315"/>
                <a:gd name="connsiteX1" fmla="*/ 212668 w 242768"/>
                <a:gd name="connsiteY1" fmla="*/ 70620 h 336315"/>
                <a:gd name="connsiteX2" fmla="*/ 214551 w 242768"/>
                <a:gd name="connsiteY2" fmla="*/ 79043 h 336315"/>
                <a:gd name="connsiteX3" fmla="*/ 213330 w 242768"/>
                <a:gd name="connsiteY3" fmla="*/ 153671 h 336315"/>
                <a:gd name="connsiteX4" fmla="*/ 173763 w 242768"/>
                <a:gd name="connsiteY4" fmla="*/ 217283 h 336315"/>
                <a:gd name="connsiteX5" fmla="*/ 168013 w 242768"/>
                <a:gd name="connsiteY5" fmla="*/ 228580 h 336315"/>
                <a:gd name="connsiteX6" fmla="*/ 168013 w 242768"/>
                <a:gd name="connsiteY6" fmla="*/ 242931 h 336315"/>
                <a:gd name="connsiteX7" fmla="*/ 183967 w 242768"/>
                <a:gd name="connsiteY7" fmla="*/ 242931 h 336315"/>
                <a:gd name="connsiteX8" fmla="*/ 242769 w 242768"/>
                <a:gd name="connsiteY8" fmla="*/ 301606 h 336315"/>
                <a:gd name="connsiteX9" fmla="*/ 242769 w 242768"/>
                <a:gd name="connsiteY9" fmla="*/ 325625 h 336315"/>
                <a:gd name="connsiteX10" fmla="*/ 233405 w 242768"/>
                <a:gd name="connsiteY10" fmla="*/ 336312 h 336315"/>
                <a:gd name="connsiteX11" fmla="*/ 224144 w 242768"/>
                <a:gd name="connsiteY11" fmla="*/ 325473 h 336315"/>
                <a:gd name="connsiteX12" fmla="*/ 224144 w 242768"/>
                <a:gd name="connsiteY12" fmla="*/ 298781 h 336315"/>
                <a:gd name="connsiteX13" fmla="*/ 187147 w 242768"/>
                <a:gd name="connsiteY13" fmla="*/ 261632 h 336315"/>
                <a:gd name="connsiteX14" fmla="*/ 178471 w 242768"/>
                <a:gd name="connsiteY14" fmla="*/ 261632 h 336315"/>
                <a:gd name="connsiteX15" fmla="*/ 155214 w 242768"/>
                <a:gd name="connsiteY15" fmla="*/ 269266 h 336315"/>
                <a:gd name="connsiteX16" fmla="*/ 82952 w 242768"/>
                <a:gd name="connsiteY16" fmla="*/ 265653 h 336315"/>
                <a:gd name="connsiteX17" fmla="*/ 72443 w 242768"/>
                <a:gd name="connsiteY17" fmla="*/ 261556 h 336315"/>
                <a:gd name="connsiteX18" fmla="*/ 47915 w 242768"/>
                <a:gd name="connsiteY18" fmla="*/ 262905 h 336315"/>
                <a:gd name="connsiteX19" fmla="*/ 18603 w 242768"/>
                <a:gd name="connsiteY19" fmla="*/ 299265 h 336315"/>
                <a:gd name="connsiteX20" fmla="*/ 18603 w 242768"/>
                <a:gd name="connsiteY20" fmla="*/ 325269 h 336315"/>
                <a:gd name="connsiteX21" fmla="*/ 9544 w 242768"/>
                <a:gd name="connsiteY21" fmla="*/ 336312 h 336315"/>
                <a:gd name="connsiteX22" fmla="*/ 3 w 242768"/>
                <a:gd name="connsiteY22" fmla="*/ 325142 h 336315"/>
                <a:gd name="connsiteX23" fmla="*/ 1377 w 242768"/>
                <a:gd name="connsiteY23" fmla="*/ 288604 h 336315"/>
                <a:gd name="connsiteX24" fmla="*/ 56566 w 242768"/>
                <a:gd name="connsiteY24" fmla="*/ 242931 h 336315"/>
                <a:gd name="connsiteX25" fmla="*/ 74682 w 242768"/>
                <a:gd name="connsiteY25" fmla="*/ 242931 h 336315"/>
                <a:gd name="connsiteX26" fmla="*/ 74530 w 242768"/>
                <a:gd name="connsiteY26" fmla="*/ 223440 h 336315"/>
                <a:gd name="connsiteX27" fmla="*/ 71273 w 242768"/>
                <a:gd name="connsiteY27" fmla="*/ 219064 h 336315"/>
                <a:gd name="connsiteX28" fmla="*/ 28017 w 242768"/>
                <a:gd name="connsiteY28" fmla="*/ 136013 h 336315"/>
                <a:gd name="connsiteX29" fmla="*/ 28017 w 242768"/>
                <a:gd name="connsiteY29" fmla="*/ 85302 h 336315"/>
                <a:gd name="connsiteX30" fmla="*/ 110946 w 242768"/>
                <a:gd name="connsiteY30" fmla="*/ 9 h 336315"/>
                <a:gd name="connsiteX31" fmla="*/ 113536 w 242768"/>
                <a:gd name="connsiteY31" fmla="*/ 12 h 336315"/>
                <a:gd name="connsiteX32" fmla="*/ 165596 w 242768"/>
                <a:gd name="connsiteY32" fmla="*/ 12 h 336315"/>
                <a:gd name="connsiteX33" fmla="*/ 177504 w 242768"/>
                <a:gd name="connsiteY33" fmla="*/ 12072 h 336315"/>
                <a:gd name="connsiteX34" fmla="*/ 177427 w 242768"/>
                <a:gd name="connsiteY34" fmla="*/ 38077 h 336315"/>
                <a:gd name="connsiteX35" fmla="*/ 46057 w 242768"/>
                <a:gd name="connsiteY35" fmla="*/ 133367 h 336315"/>
                <a:gd name="connsiteX36" fmla="*/ 48067 w 242768"/>
                <a:gd name="connsiteY36" fmla="*/ 153849 h 336315"/>
                <a:gd name="connsiteX37" fmla="*/ 133052 w 242768"/>
                <a:gd name="connsiteY37" fmla="*/ 213771 h 336315"/>
                <a:gd name="connsiteX38" fmla="*/ 196129 w 242768"/>
                <a:gd name="connsiteY38" fmla="*/ 139066 h 336315"/>
                <a:gd name="connsiteX39" fmla="*/ 179590 w 242768"/>
                <a:gd name="connsiteY39" fmla="*/ 106294 h 336315"/>
                <a:gd name="connsiteX40" fmla="*/ 173611 w 242768"/>
                <a:gd name="connsiteY40" fmla="*/ 105149 h 336315"/>
                <a:gd name="connsiteX41" fmla="*/ 74250 w 242768"/>
                <a:gd name="connsiteY41" fmla="*/ 105428 h 336315"/>
                <a:gd name="connsiteX42" fmla="*/ 60103 w 242768"/>
                <a:gd name="connsiteY42" fmla="*/ 107973 h 336315"/>
                <a:gd name="connsiteX43" fmla="*/ 46057 w 242768"/>
                <a:gd name="connsiteY43" fmla="*/ 133367 h 336315"/>
                <a:gd name="connsiteX44" fmla="*/ 47202 w 242768"/>
                <a:gd name="connsiteY44" fmla="*/ 94360 h 336315"/>
                <a:gd name="connsiteX45" fmla="*/ 59492 w 242768"/>
                <a:gd name="connsiteY45" fmla="*/ 86167 h 336315"/>
                <a:gd name="connsiteX46" fmla="*/ 68881 w 242768"/>
                <a:gd name="connsiteY46" fmla="*/ 84640 h 336315"/>
                <a:gd name="connsiteX47" fmla="*/ 100101 w 242768"/>
                <a:gd name="connsiteY47" fmla="*/ 91205 h 336315"/>
                <a:gd name="connsiteX48" fmla="*/ 173611 w 242768"/>
                <a:gd name="connsiteY48" fmla="*/ 84946 h 336315"/>
                <a:gd name="connsiteX49" fmla="*/ 184043 w 242768"/>
                <a:gd name="connsiteY49" fmla="*/ 86676 h 336315"/>
                <a:gd name="connsiteX50" fmla="*/ 196129 w 242768"/>
                <a:gd name="connsiteY50" fmla="*/ 94538 h 336315"/>
                <a:gd name="connsiteX51" fmla="*/ 196129 w 242768"/>
                <a:gd name="connsiteY51" fmla="*/ 89755 h 336315"/>
                <a:gd name="connsiteX52" fmla="*/ 166995 w 242768"/>
                <a:gd name="connsiteY52" fmla="*/ 55939 h 336315"/>
                <a:gd name="connsiteX53" fmla="*/ 158726 w 242768"/>
                <a:gd name="connsiteY53" fmla="*/ 45761 h 336315"/>
                <a:gd name="connsiteX54" fmla="*/ 158726 w 242768"/>
                <a:gd name="connsiteY54" fmla="*/ 18739 h 336315"/>
                <a:gd name="connsiteX55" fmla="*/ 113384 w 242768"/>
                <a:gd name="connsiteY55" fmla="*/ 18739 h 336315"/>
                <a:gd name="connsiteX56" fmla="*/ 47202 w 242768"/>
                <a:gd name="connsiteY56" fmla="*/ 94360 h 336315"/>
                <a:gd name="connsiteX57" fmla="*/ 93333 w 242768"/>
                <a:gd name="connsiteY57" fmla="*/ 230412 h 336315"/>
                <a:gd name="connsiteX58" fmla="*/ 93511 w 242768"/>
                <a:gd name="connsiteY58" fmla="*/ 244966 h 336315"/>
                <a:gd name="connsiteX59" fmla="*/ 97354 w 242768"/>
                <a:gd name="connsiteY59" fmla="*/ 253439 h 336315"/>
                <a:gd name="connsiteX60" fmla="*/ 145876 w 242768"/>
                <a:gd name="connsiteY60" fmla="*/ 253159 h 336315"/>
                <a:gd name="connsiteX61" fmla="*/ 149235 w 242768"/>
                <a:gd name="connsiteY61" fmla="*/ 247765 h 336315"/>
                <a:gd name="connsiteX62" fmla="*/ 149388 w 242768"/>
                <a:gd name="connsiteY62" fmla="*/ 230463 h 336315"/>
                <a:gd name="connsiteX63" fmla="*/ 121729 w 242768"/>
                <a:gd name="connsiteY63" fmla="*/ 233313 h 336315"/>
                <a:gd name="connsiteX64" fmla="*/ 93333 w 242768"/>
                <a:gd name="connsiteY64" fmla="*/ 230412 h 336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42768" h="336315">
                  <a:moveTo>
                    <a:pt x="177427" y="38077"/>
                  </a:moveTo>
                  <a:cubicBezTo>
                    <a:pt x="195035" y="42937"/>
                    <a:pt x="207376" y="53064"/>
                    <a:pt x="212668" y="70620"/>
                  </a:cubicBezTo>
                  <a:cubicBezTo>
                    <a:pt x="213699" y="73323"/>
                    <a:pt x="214332" y="76160"/>
                    <a:pt x="214551" y="79043"/>
                  </a:cubicBezTo>
                  <a:cubicBezTo>
                    <a:pt x="214398" y="103927"/>
                    <a:pt x="215467" y="128939"/>
                    <a:pt x="213330" y="153671"/>
                  </a:cubicBezTo>
                  <a:cubicBezTo>
                    <a:pt x="210989" y="180821"/>
                    <a:pt x="196078" y="201863"/>
                    <a:pt x="173763" y="217283"/>
                  </a:cubicBezTo>
                  <a:cubicBezTo>
                    <a:pt x="169677" y="219481"/>
                    <a:pt x="167384" y="223982"/>
                    <a:pt x="168013" y="228580"/>
                  </a:cubicBezTo>
                  <a:cubicBezTo>
                    <a:pt x="168369" y="232982"/>
                    <a:pt x="168013" y="237460"/>
                    <a:pt x="168013" y="242931"/>
                  </a:cubicBezTo>
                  <a:lnTo>
                    <a:pt x="183967" y="242931"/>
                  </a:lnTo>
                  <a:cubicBezTo>
                    <a:pt x="218826" y="242931"/>
                    <a:pt x="242744" y="266823"/>
                    <a:pt x="242769" y="301606"/>
                  </a:cubicBezTo>
                  <a:cubicBezTo>
                    <a:pt x="242769" y="309621"/>
                    <a:pt x="242769" y="317636"/>
                    <a:pt x="242769" y="325625"/>
                  </a:cubicBezTo>
                  <a:cubicBezTo>
                    <a:pt x="242769" y="332139"/>
                    <a:pt x="238851" y="336363"/>
                    <a:pt x="233405" y="336312"/>
                  </a:cubicBezTo>
                  <a:cubicBezTo>
                    <a:pt x="227960" y="336261"/>
                    <a:pt x="224245" y="332063"/>
                    <a:pt x="224144" y="325473"/>
                  </a:cubicBezTo>
                  <a:cubicBezTo>
                    <a:pt x="224144" y="316593"/>
                    <a:pt x="224144" y="307662"/>
                    <a:pt x="224144" y="298781"/>
                  </a:cubicBezTo>
                  <a:cubicBezTo>
                    <a:pt x="223925" y="278416"/>
                    <a:pt x="207513" y="261935"/>
                    <a:pt x="187147" y="261632"/>
                  </a:cubicBezTo>
                  <a:cubicBezTo>
                    <a:pt x="184272" y="261632"/>
                    <a:pt x="181346" y="261836"/>
                    <a:pt x="178471" y="261632"/>
                  </a:cubicBezTo>
                  <a:cubicBezTo>
                    <a:pt x="169970" y="260597"/>
                    <a:pt x="161448" y="263393"/>
                    <a:pt x="155214" y="269266"/>
                  </a:cubicBezTo>
                  <a:cubicBezTo>
                    <a:pt x="135800" y="285957"/>
                    <a:pt x="101399" y="283718"/>
                    <a:pt x="82952" y="265653"/>
                  </a:cubicBezTo>
                  <a:cubicBezTo>
                    <a:pt x="80278" y="262724"/>
                    <a:pt x="76392" y="261210"/>
                    <a:pt x="72443" y="261556"/>
                  </a:cubicBezTo>
                  <a:cubicBezTo>
                    <a:pt x="64250" y="262065"/>
                    <a:pt x="55853" y="261302"/>
                    <a:pt x="47915" y="262905"/>
                  </a:cubicBezTo>
                  <a:cubicBezTo>
                    <a:pt x="30104" y="266543"/>
                    <a:pt x="18832" y="281174"/>
                    <a:pt x="18603" y="299265"/>
                  </a:cubicBezTo>
                  <a:cubicBezTo>
                    <a:pt x="18603" y="307941"/>
                    <a:pt x="18603" y="316618"/>
                    <a:pt x="18603" y="325269"/>
                  </a:cubicBezTo>
                  <a:cubicBezTo>
                    <a:pt x="18603" y="331885"/>
                    <a:pt x="14913" y="336159"/>
                    <a:pt x="9544" y="336312"/>
                  </a:cubicBezTo>
                  <a:cubicBezTo>
                    <a:pt x="4176" y="336465"/>
                    <a:pt x="-124" y="332114"/>
                    <a:pt x="3" y="325142"/>
                  </a:cubicBezTo>
                  <a:cubicBezTo>
                    <a:pt x="206" y="312929"/>
                    <a:pt x="-608" y="300537"/>
                    <a:pt x="1377" y="288604"/>
                  </a:cubicBezTo>
                  <a:cubicBezTo>
                    <a:pt x="5855" y="261429"/>
                    <a:pt x="28857" y="243083"/>
                    <a:pt x="56566" y="242931"/>
                  </a:cubicBezTo>
                  <a:cubicBezTo>
                    <a:pt x="62316" y="242931"/>
                    <a:pt x="68067" y="242931"/>
                    <a:pt x="74682" y="242931"/>
                  </a:cubicBezTo>
                  <a:cubicBezTo>
                    <a:pt x="74682" y="236137"/>
                    <a:pt x="74886" y="229776"/>
                    <a:pt x="74530" y="223440"/>
                  </a:cubicBezTo>
                  <a:cubicBezTo>
                    <a:pt x="74064" y="221608"/>
                    <a:pt x="72894" y="220036"/>
                    <a:pt x="71273" y="219064"/>
                  </a:cubicBezTo>
                  <a:cubicBezTo>
                    <a:pt x="41834" y="199192"/>
                    <a:pt x="27686" y="171381"/>
                    <a:pt x="28017" y="136013"/>
                  </a:cubicBezTo>
                  <a:cubicBezTo>
                    <a:pt x="28017" y="119092"/>
                    <a:pt x="28017" y="102197"/>
                    <a:pt x="28017" y="85302"/>
                  </a:cubicBezTo>
                  <a:cubicBezTo>
                    <a:pt x="27363" y="38848"/>
                    <a:pt x="64492" y="661"/>
                    <a:pt x="110946" y="9"/>
                  </a:cubicBezTo>
                  <a:cubicBezTo>
                    <a:pt x="111809" y="-3"/>
                    <a:pt x="112674" y="-3"/>
                    <a:pt x="113536" y="12"/>
                  </a:cubicBezTo>
                  <a:cubicBezTo>
                    <a:pt x="130889" y="12"/>
                    <a:pt x="148243" y="12"/>
                    <a:pt x="165596" y="12"/>
                  </a:cubicBezTo>
                  <a:cubicBezTo>
                    <a:pt x="174349" y="12"/>
                    <a:pt x="177478" y="3167"/>
                    <a:pt x="177504" y="12072"/>
                  </a:cubicBezTo>
                  <a:cubicBezTo>
                    <a:pt x="177529" y="20978"/>
                    <a:pt x="177427" y="29298"/>
                    <a:pt x="177427" y="38077"/>
                  </a:cubicBezTo>
                  <a:close/>
                  <a:moveTo>
                    <a:pt x="46057" y="133367"/>
                  </a:moveTo>
                  <a:cubicBezTo>
                    <a:pt x="46693" y="140211"/>
                    <a:pt x="46872" y="147107"/>
                    <a:pt x="48067" y="153849"/>
                  </a:cubicBezTo>
                  <a:cubicBezTo>
                    <a:pt x="54963" y="193288"/>
                    <a:pt x="93868" y="220616"/>
                    <a:pt x="133052" y="213771"/>
                  </a:cubicBezTo>
                  <a:cubicBezTo>
                    <a:pt x="169728" y="208018"/>
                    <a:pt x="196602" y="176187"/>
                    <a:pt x="196129" y="139066"/>
                  </a:cubicBezTo>
                  <a:cubicBezTo>
                    <a:pt x="196129" y="116166"/>
                    <a:pt x="196282" y="116166"/>
                    <a:pt x="179590" y="106294"/>
                  </a:cubicBezTo>
                  <a:cubicBezTo>
                    <a:pt x="177807" y="105184"/>
                    <a:pt x="175677" y="104777"/>
                    <a:pt x="173611" y="105149"/>
                  </a:cubicBezTo>
                  <a:cubicBezTo>
                    <a:pt x="140533" y="115326"/>
                    <a:pt x="107328" y="113342"/>
                    <a:pt x="74250" y="105428"/>
                  </a:cubicBezTo>
                  <a:cubicBezTo>
                    <a:pt x="69387" y="104199"/>
                    <a:pt x="64232" y="105126"/>
                    <a:pt x="60103" y="107973"/>
                  </a:cubicBezTo>
                  <a:cubicBezTo>
                    <a:pt x="50179" y="113851"/>
                    <a:pt x="42597" y="120313"/>
                    <a:pt x="46057" y="133367"/>
                  </a:cubicBezTo>
                  <a:close/>
                  <a:moveTo>
                    <a:pt x="47202" y="94360"/>
                  </a:moveTo>
                  <a:cubicBezTo>
                    <a:pt x="51100" y="91345"/>
                    <a:pt x="55207" y="88607"/>
                    <a:pt x="59492" y="86167"/>
                  </a:cubicBezTo>
                  <a:cubicBezTo>
                    <a:pt x="62405" y="84747"/>
                    <a:pt x="65670" y="84218"/>
                    <a:pt x="68881" y="84640"/>
                  </a:cubicBezTo>
                  <a:cubicBezTo>
                    <a:pt x="79339" y="86498"/>
                    <a:pt x="89618" y="89526"/>
                    <a:pt x="100101" y="91205"/>
                  </a:cubicBezTo>
                  <a:cubicBezTo>
                    <a:pt x="125063" y="95200"/>
                    <a:pt x="149642" y="94182"/>
                    <a:pt x="173611" y="84946"/>
                  </a:cubicBezTo>
                  <a:cubicBezTo>
                    <a:pt x="176486" y="83826"/>
                    <a:pt x="180888" y="85251"/>
                    <a:pt x="184043" y="86676"/>
                  </a:cubicBezTo>
                  <a:cubicBezTo>
                    <a:pt x="188277" y="88966"/>
                    <a:pt x="192320" y="91597"/>
                    <a:pt x="196129" y="94538"/>
                  </a:cubicBezTo>
                  <a:cubicBezTo>
                    <a:pt x="196129" y="91994"/>
                    <a:pt x="196129" y="90849"/>
                    <a:pt x="196129" y="89755"/>
                  </a:cubicBezTo>
                  <a:cubicBezTo>
                    <a:pt x="196358" y="68458"/>
                    <a:pt x="188165" y="59018"/>
                    <a:pt x="166995" y="55939"/>
                  </a:cubicBezTo>
                  <a:cubicBezTo>
                    <a:pt x="161321" y="55099"/>
                    <a:pt x="158675" y="51486"/>
                    <a:pt x="158726" y="45761"/>
                  </a:cubicBezTo>
                  <a:cubicBezTo>
                    <a:pt x="158726" y="36932"/>
                    <a:pt x="158726" y="28128"/>
                    <a:pt x="158726" y="18739"/>
                  </a:cubicBezTo>
                  <a:lnTo>
                    <a:pt x="113384" y="18739"/>
                  </a:lnTo>
                  <a:cubicBezTo>
                    <a:pt x="72494" y="18688"/>
                    <a:pt x="42750" y="52300"/>
                    <a:pt x="47202" y="94360"/>
                  </a:cubicBezTo>
                  <a:close/>
                  <a:moveTo>
                    <a:pt x="93333" y="230412"/>
                  </a:moveTo>
                  <a:cubicBezTo>
                    <a:pt x="93074" y="235262"/>
                    <a:pt x="93132" y="240124"/>
                    <a:pt x="93511" y="244966"/>
                  </a:cubicBezTo>
                  <a:cubicBezTo>
                    <a:pt x="93837" y="248134"/>
                    <a:pt x="95186" y="251106"/>
                    <a:pt x="97354" y="253439"/>
                  </a:cubicBezTo>
                  <a:cubicBezTo>
                    <a:pt x="109363" y="264482"/>
                    <a:pt x="134070" y="264202"/>
                    <a:pt x="145876" y="253159"/>
                  </a:cubicBezTo>
                  <a:cubicBezTo>
                    <a:pt x="147563" y="251785"/>
                    <a:pt x="148746" y="249887"/>
                    <a:pt x="149235" y="247765"/>
                  </a:cubicBezTo>
                  <a:cubicBezTo>
                    <a:pt x="149667" y="241887"/>
                    <a:pt x="149388" y="235959"/>
                    <a:pt x="149388" y="230463"/>
                  </a:cubicBezTo>
                  <a:cubicBezTo>
                    <a:pt x="139668" y="231532"/>
                    <a:pt x="130711" y="233313"/>
                    <a:pt x="121729" y="233313"/>
                  </a:cubicBezTo>
                  <a:cubicBezTo>
                    <a:pt x="112747" y="233313"/>
                    <a:pt x="103333" y="231506"/>
                    <a:pt x="93333" y="23041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136">
              <a:extLst>
                <a:ext uri="{FF2B5EF4-FFF2-40B4-BE49-F238E27FC236}">
                  <a16:creationId xmlns:a16="http://schemas.microsoft.com/office/drawing/2014/main" id="{6F3E1580-E046-455F-99ED-DA64291584C7}"/>
                </a:ext>
              </a:extLst>
            </p:cNvPr>
            <p:cNvSpPr/>
            <p:nvPr/>
          </p:nvSpPr>
          <p:spPr>
            <a:xfrm>
              <a:off x="9470240" y="1586025"/>
              <a:ext cx="186834" cy="299191"/>
            </a:xfrm>
            <a:custGeom>
              <a:avLst/>
              <a:gdLst>
                <a:gd name="connsiteX0" fmla="*/ 163765 w 186834"/>
                <a:gd name="connsiteY0" fmla="*/ 157871 h 299191"/>
                <a:gd name="connsiteX1" fmla="*/ 155546 w 186834"/>
                <a:gd name="connsiteY1" fmla="*/ 171993 h 299191"/>
                <a:gd name="connsiteX2" fmla="*/ 135522 w 186834"/>
                <a:gd name="connsiteY2" fmla="*/ 192221 h 299191"/>
                <a:gd name="connsiteX3" fmla="*/ 130687 w 186834"/>
                <a:gd name="connsiteY3" fmla="*/ 202018 h 299191"/>
                <a:gd name="connsiteX4" fmla="*/ 130687 w 186834"/>
                <a:gd name="connsiteY4" fmla="*/ 215045 h 299191"/>
                <a:gd name="connsiteX5" fmla="*/ 147989 w 186834"/>
                <a:gd name="connsiteY5" fmla="*/ 215045 h 299191"/>
                <a:gd name="connsiteX6" fmla="*/ 186767 w 186834"/>
                <a:gd name="connsiteY6" fmla="*/ 253670 h 299191"/>
                <a:gd name="connsiteX7" fmla="*/ 186767 w 186834"/>
                <a:gd name="connsiteY7" fmla="*/ 287689 h 299191"/>
                <a:gd name="connsiteX8" fmla="*/ 177403 w 186834"/>
                <a:gd name="connsiteY8" fmla="*/ 299088 h 299191"/>
                <a:gd name="connsiteX9" fmla="*/ 168141 w 186834"/>
                <a:gd name="connsiteY9" fmla="*/ 287613 h 299191"/>
                <a:gd name="connsiteX10" fmla="*/ 168141 w 186834"/>
                <a:gd name="connsiteY10" fmla="*/ 254917 h 299191"/>
                <a:gd name="connsiteX11" fmla="*/ 147175 w 186834"/>
                <a:gd name="connsiteY11" fmla="*/ 233721 h 299191"/>
                <a:gd name="connsiteX12" fmla="*/ 139822 w 186834"/>
                <a:gd name="connsiteY12" fmla="*/ 233721 h 299191"/>
                <a:gd name="connsiteX13" fmla="*/ 116158 w 186834"/>
                <a:gd name="connsiteY13" fmla="*/ 238225 h 299191"/>
                <a:gd name="connsiteX14" fmla="*/ 66567 w 186834"/>
                <a:gd name="connsiteY14" fmla="*/ 236775 h 299191"/>
                <a:gd name="connsiteX15" fmla="*/ 54684 w 186834"/>
                <a:gd name="connsiteY15" fmla="*/ 233849 h 299191"/>
                <a:gd name="connsiteX16" fmla="*/ 37331 w 186834"/>
                <a:gd name="connsiteY16" fmla="*/ 233849 h 299191"/>
                <a:gd name="connsiteX17" fmla="*/ 18706 w 186834"/>
                <a:gd name="connsiteY17" fmla="*/ 252321 h 299191"/>
                <a:gd name="connsiteX18" fmla="*/ 18706 w 186834"/>
                <a:gd name="connsiteY18" fmla="*/ 252550 h 299191"/>
                <a:gd name="connsiteX19" fmla="*/ 18706 w 186834"/>
                <a:gd name="connsiteY19" fmla="*/ 287257 h 299191"/>
                <a:gd name="connsiteX20" fmla="*/ 9215 w 186834"/>
                <a:gd name="connsiteY20" fmla="*/ 299190 h 299191"/>
                <a:gd name="connsiteX21" fmla="*/ 4 w 186834"/>
                <a:gd name="connsiteY21" fmla="*/ 286977 h 299191"/>
                <a:gd name="connsiteX22" fmla="*/ 4 w 186834"/>
                <a:gd name="connsiteY22" fmla="*/ 252958 h 299191"/>
                <a:gd name="connsiteX23" fmla="*/ 36731 w 186834"/>
                <a:gd name="connsiteY23" fmla="*/ 215139 h 299191"/>
                <a:gd name="connsiteX24" fmla="*/ 38171 w 186834"/>
                <a:gd name="connsiteY24" fmla="*/ 215147 h 299191"/>
                <a:gd name="connsiteX25" fmla="*/ 55982 w 186834"/>
                <a:gd name="connsiteY25" fmla="*/ 215147 h 299191"/>
                <a:gd name="connsiteX26" fmla="*/ 55829 w 186834"/>
                <a:gd name="connsiteY26" fmla="*/ 198023 h 299191"/>
                <a:gd name="connsiteX27" fmla="*/ 52598 w 186834"/>
                <a:gd name="connsiteY27" fmla="*/ 193646 h 299191"/>
                <a:gd name="connsiteX28" fmla="*/ 18604 w 186834"/>
                <a:gd name="connsiteY28" fmla="*/ 127923 h 299191"/>
                <a:gd name="connsiteX29" fmla="*/ 18604 w 186834"/>
                <a:gd name="connsiteY29" fmla="*/ 57874 h 299191"/>
                <a:gd name="connsiteX30" fmla="*/ 47942 w 186834"/>
                <a:gd name="connsiteY30" fmla="*/ 20013 h 299191"/>
                <a:gd name="connsiteX31" fmla="*/ 56313 w 186834"/>
                <a:gd name="connsiteY31" fmla="*/ 16222 h 299191"/>
                <a:gd name="connsiteX32" fmla="*/ 141272 w 186834"/>
                <a:gd name="connsiteY32" fmla="*/ 9835 h 299191"/>
                <a:gd name="connsiteX33" fmla="*/ 186767 w 186834"/>
                <a:gd name="connsiteY33" fmla="*/ 86474 h 299191"/>
                <a:gd name="connsiteX34" fmla="*/ 186767 w 186834"/>
                <a:gd name="connsiteY34" fmla="*/ 174538 h 299191"/>
                <a:gd name="connsiteX35" fmla="*/ 177429 w 186834"/>
                <a:gd name="connsiteY35" fmla="*/ 187107 h 299191"/>
                <a:gd name="connsiteX36" fmla="*/ 167938 w 186834"/>
                <a:gd name="connsiteY36" fmla="*/ 175225 h 299191"/>
                <a:gd name="connsiteX37" fmla="*/ 165393 w 186834"/>
                <a:gd name="connsiteY37" fmla="*/ 158228 h 299191"/>
                <a:gd name="connsiteX38" fmla="*/ 166818 w 186834"/>
                <a:gd name="connsiteY38" fmla="*/ 123063 h 299191"/>
                <a:gd name="connsiteX39" fmla="*/ 166437 w 186834"/>
                <a:gd name="connsiteY39" fmla="*/ 72174 h 299191"/>
                <a:gd name="connsiteX40" fmla="*/ 69493 w 186834"/>
                <a:gd name="connsiteY40" fmla="*/ 30165 h 299191"/>
                <a:gd name="connsiteX41" fmla="*/ 65549 w 186834"/>
                <a:gd name="connsiteY41" fmla="*/ 37544 h 299191"/>
                <a:gd name="connsiteX42" fmla="*/ 65346 w 186834"/>
                <a:gd name="connsiteY42" fmla="*/ 72251 h 299191"/>
                <a:gd name="connsiteX43" fmla="*/ 86923 w 186834"/>
                <a:gd name="connsiteY43" fmla="*/ 93522 h 299191"/>
                <a:gd name="connsiteX44" fmla="*/ 112901 w 186834"/>
                <a:gd name="connsiteY44" fmla="*/ 94184 h 299191"/>
                <a:gd name="connsiteX45" fmla="*/ 166818 w 186834"/>
                <a:gd name="connsiteY45" fmla="*/ 123063 h 299191"/>
                <a:gd name="connsiteX46" fmla="*/ 37891 w 186834"/>
                <a:gd name="connsiteY46" fmla="*/ 111868 h 299191"/>
                <a:gd name="connsiteX47" fmla="*/ 38120 w 186834"/>
                <a:gd name="connsiteY47" fmla="*/ 138712 h 299191"/>
                <a:gd name="connsiteX48" fmla="*/ 93182 w 186834"/>
                <a:gd name="connsiteY48" fmla="*/ 187056 h 299191"/>
                <a:gd name="connsiteX49" fmla="*/ 148956 w 186834"/>
                <a:gd name="connsiteY49" fmla="*/ 138483 h 299191"/>
                <a:gd name="connsiteX50" fmla="*/ 145318 w 186834"/>
                <a:gd name="connsiteY50" fmla="*/ 128076 h 299191"/>
                <a:gd name="connsiteX51" fmla="*/ 99772 w 186834"/>
                <a:gd name="connsiteY51" fmla="*/ 112377 h 299191"/>
                <a:gd name="connsiteX52" fmla="*/ 56745 w 186834"/>
                <a:gd name="connsiteY52" fmla="*/ 100672 h 299191"/>
                <a:gd name="connsiteX53" fmla="*/ 75167 w 186834"/>
                <a:gd name="connsiteY53" fmla="*/ 204689 h 299191"/>
                <a:gd name="connsiteX54" fmla="*/ 92317 w 186834"/>
                <a:gd name="connsiteY54" fmla="*/ 224358 h 299191"/>
                <a:gd name="connsiteX55" fmla="*/ 95650 w 186834"/>
                <a:gd name="connsiteY55" fmla="*/ 224358 h 299191"/>
                <a:gd name="connsiteX56" fmla="*/ 112036 w 186834"/>
                <a:gd name="connsiteY56" fmla="*/ 207234 h 299191"/>
                <a:gd name="connsiteX57" fmla="*/ 111756 w 186834"/>
                <a:gd name="connsiteY57" fmla="*/ 204689 h 299191"/>
                <a:gd name="connsiteX58" fmla="*/ 37331 w 186834"/>
                <a:gd name="connsiteY58" fmla="*/ 89400 h 299191"/>
                <a:gd name="connsiteX59" fmla="*/ 39570 w 186834"/>
                <a:gd name="connsiteY59" fmla="*/ 90418 h 299191"/>
                <a:gd name="connsiteX60" fmla="*/ 45830 w 186834"/>
                <a:gd name="connsiteY60" fmla="*/ 78866 h 299191"/>
                <a:gd name="connsiteX61" fmla="*/ 46135 w 186834"/>
                <a:gd name="connsiteY61" fmla="*/ 40928 h 299191"/>
                <a:gd name="connsiteX62" fmla="*/ 37458 w 186834"/>
                <a:gd name="connsiteY62" fmla="*/ 54974 h 299191"/>
                <a:gd name="connsiteX63" fmla="*/ 37331 w 186834"/>
                <a:gd name="connsiteY63" fmla="*/ 89400 h 299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86834" h="299191">
                  <a:moveTo>
                    <a:pt x="163765" y="157871"/>
                  </a:moveTo>
                  <a:cubicBezTo>
                    <a:pt x="161093" y="162629"/>
                    <a:pt x="159032" y="167922"/>
                    <a:pt x="155546" y="171993"/>
                  </a:cubicBezTo>
                  <a:cubicBezTo>
                    <a:pt x="149440" y="179275"/>
                    <a:pt x="142740" y="186041"/>
                    <a:pt x="135522" y="192221"/>
                  </a:cubicBezTo>
                  <a:cubicBezTo>
                    <a:pt x="132061" y="195148"/>
                    <a:pt x="130305" y="197616"/>
                    <a:pt x="130687" y="202018"/>
                  </a:cubicBezTo>
                  <a:cubicBezTo>
                    <a:pt x="131018" y="205987"/>
                    <a:pt x="130687" y="210007"/>
                    <a:pt x="130687" y="215045"/>
                  </a:cubicBezTo>
                  <a:lnTo>
                    <a:pt x="147989" y="215045"/>
                  </a:lnTo>
                  <a:cubicBezTo>
                    <a:pt x="170610" y="215045"/>
                    <a:pt x="186691" y="231101"/>
                    <a:pt x="186767" y="253670"/>
                  </a:cubicBezTo>
                  <a:cubicBezTo>
                    <a:pt x="186767" y="265018"/>
                    <a:pt x="186767" y="276341"/>
                    <a:pt x="186767" y="287689"/>
                  </a:cubicBezTo>
                  <a:cubicBezTo>
                    <a:pt x="186767" y="294788"/>
                    <a:pt x="183077" y="299114"/>
                    <a:pt x="177403" y="299088"/>
                  </a:cubicBezTo>
                  <a:cubicBezTo>
                    <a:pt x="171729" y="299063"/>
                    <a:pt x="168192" y="294712"/>
                    <a:pt x="168141" y="287613"/>
                  </a:cubicBezTo>
                  <a:cubicBezTo>
                    <a:pt x="168141" y="276723"/>
                    <a:pt x="168141" y="265807"/>
                    <a:pt x="168141" y="254917"/>
                  </a:cubicBezTo>
                  <a:cubicBezTo>
                    <a:pt x="168141" y="241304"/>
                    <a:pt x="160508" y="233823"/>
                    <a:pt x="147175" y="233721"/>
                  </a:cubicBezTo>
                  <a:cubicBezTo>
                    <a:pt x="144631" y="233721"/>
                    <a:pt x="142264" y="233721"/>
                    <a:pt x="139822" y="233721"/>
                  </a:cubicBezTo>
                  <a:cubicBezTo>
                    <a:pt x="131682" y="233225"/>
                    <a:pt x="123547" y="234772"/>
                    <a:pt x="116158" y="238225"/>
                  </a:cubicBezTo>
                  <a:cubicBezTo>
                    <a:pt x="99772" y="245859"/>
                    <a:pt x="83080" y="244637"/>
                    <a:pt x="66567" y="236775"/>
                  </a:cubicBezTo>
                  <a:cubicBezTo>
                    <a:pt x="62811" y="235101"/>
                    <a:pt x="58789" y="234108"/>
                    <a:pt x="54684" y="233849"/>
                  </a:cubicBezTo>
                  <a:cubicBezTo>
                    <a:pt x="48906" y="233518"/>
                    <a:pt x="43110" y="233518"/>
                    <a:pt x="37331" y="233849"/>
                  </a:cubicBezTo>
                  <a:cubicBezTo>
                    <a:pt x="27087" y="233805"/>
                    <a:pt x="18749" y="242077"/>
                    <a:pt x="18706" y="252321"/>
                  </a:cubicBezTo>
                  <a:cubicBezTo>
                    <a:pt x="18706" y="252398"/>
                    <a:pt x="18706" y="252474"/>
                    <a:pt x="18706" y="252550"/>
                  </a:cubicBezTo>
                  <a:cubicBezTo>
                    <a:pt x="18477" y="264102"/>
                    <a:pt x="18706" y="275680"/>
                    <a:pt x="18706" y="287257"/>
                  </a:cubicBezTo>
                  <a:cubicBezTo>
                    <a:pt x="18706" y="294890"/>
                    <a:pt x="15118" y="299267"/>
                    <a:pt x="9215" y="299190"/>
                  </a:cubicBezTo>
                  <a:cubicBezTo>
                    <a:pt x="3312" y="299114"/>
                    <a:pt x="55" y="294763"/>
                    <a:pt x="4" y="286977"/>
                  </a:cubicBezTo>
                  <a:cubicBezTo>
                    <a:pt x="4" y="275654"/>
                    <a:pt x="4" y="264306"/>
                    <a:pt x="4" y="252958"/>
                  </a:cubicBezTo>
                  <a:cubicBezTo>
                    <a:pt x="-296" y="232373"/>
                    <a:pt x="16146" y="215442"/>
                    <a:pt x="36731" y="215139"/>
                  </a:cubicBezTo>
                  <a:cubicBezTo>
                    <a:pt x="37212" y="215134"/>
                    <a:pt x="37690" y="215134"/>
                    <a:pt x="38171" y="215147"/>
                  </a:cubicBezTo>
                  <a:cubicBezTo>
                    <a:pt x="43896" y="215147"/>
                    <a:pt x="49621" y="215147"/>
                    <a:pt x="55982" y="215147"/>
                  </a:cubicBezTo>
                  <a:cubicBezTo>
                    <a:pt x="55982" y="208989"/>
                    <a:pt x="56211" y="203493"/>
                    <a:pt x="55829" y="198023"/>
                  </a:cubicBezTo>
                  <a:cubicBezTo>
                    <a:pt x="55366" y="196198"/>
                    <a:pt x="54206" y="194626"/>
                    <a:pt x="52598" y="193646"/>
                  </a:cubicBezTo>
                  <a:cubicBezTo>
                    <a:pt x="29571" y="177769"/>
                    <a:pt x="18426" y="155836"/>
                    <a:pt x="18604" y="127923"/>
                  </a:cubicBezTo>
                  <a:cubicBezTo>
                    <a:pt x="18731" y="104591"/>
                    <a:pt x="18604" y="81232"/>
                    <a:pt x="18604" y="57874"/>
                  </a:cubicBezTo>
                  <a:cubicBezTo>
                    <a:pt x="18604" y="38740"/>
                    <a:pt x="29571" y="24797"/>
                    <a:pt x="47942" y="20013"/>
                  </a:cubicBezTo>
                  <a:cubicBezTo>
                    <a:pt x="50929" y="19241"/>
                    <a:pt x="53761" y="17959"/>
                    <a:pt x="56313" y="16222"/>
                  </a:cubicBezTo>
                  <a:cubicBezTo>
                    <a:pt x="83437" y="-2404"/>
                    <a:pt x="112036" y="-5610"/>
                    <a:pt x="141272" y="9835"/>
                  </a:cubicBezTo>
                  <a:cubicBezTo>
                    <a:pt x="171678" y="25916"/>
                    <a:pt x="186563" y="52124"/>
                    <a:pt x="186767" y="86474"/>
                  </a:cubicBezTo>
                  <a:cubicBezTo>
                    <a:pt x="186920" y="115837"/>
                    <a:pt x="186767" y="145200"/>
                    <a:pt x="186767" y="174538"/>
                  </a:cubicBezTo>
                  <a:cubicBezTo>
                    <a:pt x="186767" y="183011"/>
                    <a:pt x="183688" y="187107"/>
                    <a:pt x="177429" y="187107"/>
                  </a:cubicBezTo>
                  <a:cubicBezTo>
                    <a:pt x="171169" y="187107"/>
                    <a:pt x="168599" y="183265"/>
                    <a:pt x="167938" y="175225"/>
                  </a:cubicBezTo>
                  <a:cubicBezTo>
                    <a:pt x="167480" y="169525"/>
                    <a:pt x="166259" y="163902"/>
                    <a:pt x="165393" y="158228"/>
                  </a:cubicBezTo>
                  <a:close/>
                  <a:moveTo>
                    <a:pt x="166818" y="123063"/>
                  </a:moveTo>
                  <a:cubicBezTo>
                    <a:pt x="166818" y="105736"/>
                    <a:pt x="168879" y="88586"/>
                    <a:pt x="166437" y="72174"/>
                  </a:cubicBezTo>
                  <a:cubicBezTo>
                    <a:pt x="160126" y="29758"/>
                    <a:pt x="108830" y="2354"/>
                    <a:pt x="69493" y="30165"/>
                  </a:cubicBezTo>
                  <a:cubicBezTo>
                    <a:pt x="67246" y="32000"/>
                    <a:pt x="65826" y="34657"/>
                    <a:pt x="65549" y="37544"/>
                  </a:cubicBezTo>
                  <a:cubicBezTo>
                    <a:pt x="65117" y="49096"/>
                    <a:pt x="65320" y="60673"/>
                    <a:pt x="65346" y="72251"/>
                  </a:cubicBezTo>
                  <a:cubicBezTo>
                    <a:pt x="65346" y="86092"/>
                    <a:pt x="72979" y="93395"/>
                    <a:pt x="86923" y="93522"/>
                  </a:cubicBezTo>
                  <a:cubicBezTo>
                    <a:pt x="95589" y="93296"/>
                    <a:pt x="104258" y="93517"/>
                    <a:pt x="112901" y="94184"/>
                  </a:cubicBezTo>
                  <a:cubicBezTo>
                    <a:pt x="133878" y="96652"/>
                    <a:pt x="153139" y="106970"/>
                    <a:pt x="166818" y="123063"/>
                  </a:cubicBezTo>
                  <a:close/>
                  <a:moveTo>
                    <a:pt x="37891" y="111868"/>
                  </a:moveTo>
                  <a:cubicBezTo>
                    <a:pt x="37891" y="120595"/>
                    <a:pt x="36670" y="129857"/>
                    <a:pt x="38120" y="138712"/>
                  </a:cubicBezTo>
                  <a:cubicBezTo>
                    <a:pt x="42751" y="167362"/>
                    <a:pt x="65600" y="186904"/>
                    <a:pt x="93182" y="187056"/>
                  </a:cubicBezTo>
                  <a:cubicBezTo>
                    <a:pt x="120764" y="187209"/>
                    <a:pt x="143689" y="167260"/>
                    <a:pt x="148956" y="138483"/>
                  </a:cubicBezTo>
                  <a:cubicBezTo>
                    <a:pt x="150040" y="134595"/>
                    <a:pt x="148590" y="130442"/>
                    <a:pt x="145318" y="128076"/>
                  </a:cubicBezTo>
                  <a:cubicBezTo>
                    <a:pt x="132608" y="117376"/>
                    <a:pt x="116375" y="111781"/>
                    <a:pt x="99772" y="112377"/>
                  </a:cubicBezTo>
                  <a:cubicBezTo>
                    <a:pt x="83869" y="112809"/>
                    <a:pt x="68017" y="113318"/>
                    <a:pt x="56745" y="100672"/>
                  </a:cubicBezTo>
                  <a:close/>
                  <a:moveTo>
                    <a:pt x="75167" y="204689"/>
                  </a:moveTo>
                  <a:cubicBezTo>
                    <a:pt x="72928" y="220185"/>
                    <a:pt x="76109" y="224002"/>
                    <a:pt x="92317" y="224358"/>
                  </a:cubicBezTo>
                  <a:cubicBezTo>
                    <a:pt x="93436" y="224358"/>
                    <a:pt x="94530" y="224358"/>
                    <a:pt x="95650" y="224358"/>
                  </a:cubicBezTo>
                  <a:cubicBezTo>
                    <a:pt x="109873" y="223849"/>
                    <a:pt x="112545" y="221050"/>
                    <a:pt x="112036" y="207234"/>
                  </a:cubicBezTo>
                  <a:cubicBezTo>
                    <a:pt x="111996" y="206381"/>
                    <a:pt x="111904" y="205532"/>
                    <a:pt x="111756" y="204689"/>
                  </a:cubicBezTo>
                  <a:close/>
                  <a:moveTo>
                    <a:pt x="37331" y="89400"/>
                  </a:moveTo>
                  <a:lnTo>
                    <a:pt x="39570" y="90418"/>
                  </a:lnTo>
                  <a:cubicBezTo>
                    <a:pt x="41759" y="86576"/>
                    <a:pt x="45575" y="82785"/>
                    <a:pt x="45830" y="78866"/>
                  </a:cubicBezTo>
                  <a:cubicBezTo>
                    <a:pt x="46669" y="66475"/>
                    <a:pt x="46135" y="54032"/>
                    <a:pt x="46135" y="40928"/>
                  </a:cubicBezTo>
                  <a:cubicBezTo>
                    <a:pt x="40932" y="43712"/>
                    <a:pt x="37619" y="49073"/>
                    <a:pt x="37458" y="54974"/>
                  </a:cubicBezTo>
                  <a:cubicBezTo>
                    <a:pt x="37077" y="66424"/>
                    <a:pt x="37331" y="77925"/>
                    <a:pt x="37331" y="8940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137">
              <a:extLst>
                <a:ext uri="{FF2B5EF4-FFF2-40B4-BE49-F238E27FC236}">
                  <a16:creationId xmlns:a16="http://schemas.microsoft.com/office/drawing/2014/main" id="{5378E644-E6E2-429D-B0A3-CD0DD7BFAAF9}"/>
                </a:ext>
              </a:extLst>
            </p:cNvPr>
            <p:cNvSpPr/>
            <p:nvPr/>
          </p:nvSpPr>
          <p:spPr>
            <a:xfrm>
              <a:off x="9077782" y="1595549"/>
              <a:ext cx="186779" cy="289667"/>
            </a:xfrm>
            <a:custGeom>
              <a:avLst/>
              <a:gdLst>
                <a:gd name="connsiteX0" fmla="*/ 130714 w 186779"/>
                <a:gd name="connsiteY0" fmla="*/ 205013 h 289667"/>
                <a:gd name="connsiteX1" fmla="*/ 156998 w 186779"/>
                <a:gd name="connsiteY1" fmla="*/ 206590 h 289667"/>
                <a:gd name="connsiteX2" fmla="*/ 186768 w 186779"/>
                <a:gd name="connsiteY2" fmla="*/ 243230 h 289667"/>
                <a:gd name="connsiteX3" fmla="*/ 186768 w 186779"/>
                <a:gd name="connsiteY3" fmla="*/ 278598 h 289667"/>
                <a:gd name="connsiteX4" fmla="*/ 177710 w 186779"/>
                <a:gd name="connsiteY4" fmla="*/ 289565 h 289667"/>
                <a:gd name="connsiteX5" fmla="*/ 168143 w 186779"/>
                <a:gd name="connsiteY5" fmla="*/ 278369 h 289667"/>
                <a:gd name="connsiteX6" fmla="*/ 168143 w 186779"/>
                <a:gd name="connsiteY6" fmla="*/ 244350 h 289667"/>
                <a:gd name="connsiteX7" fmla="*/ 148169 w 186779"/>
                <a:gd name="connsiteY7" fmla="*/ 224249 h 289667"/>
                <a:gd name="connsiteX8" fmla="*/ 140816 w 186779"/>
                <a:gd name="connsiteY8" fmla="*/ 224249 h 289667"/>
                <a:gd name="connsiteX9" fmla="*/ 115829 w 186779"/>
                <a:gd name="connsiteY9" fmla="*/ 228803 h 289667"/>
                <a:gd name="connsiteX10" fmla="*/ 66899 w 186779"/>
                <a:gd name="connsiteY10" fmla="*/ 227379 h 289667"/>
                <a:gd name="connsiteX11" fmla="*/ 54355 w 186779"/>
                <a:gd name="connsiteY11" fmla="*/ 224376 h 289667"/>
                <a:gd name="connsiteX12" fmla="*/ 37689 w 186779"/>
                <a:gd name="connsiteY12" fmla="*/ 224376 h 289667"/>
                <a:gd name="connsiteX13" fmla="*/ 18706 w 186779"/>
                <a:gd name="connsiteY13" fmla="*/ 242480 h 289667"/>
                <a:gd name="connsiteX14" fmla="*/ 18707 w 186779"/>
                <a:gd name="connsiteY14" fmla="*/ 243409 h 289667"/>
                <a:gd name="connsiteX15" fmla="*/ 18707 w 186779"/>
                <a:gd name="connsiteY15" fmla="*/ 278089 h 289667"/>
                <a:gd name="connsiteX16" fmla="*/ 9522 w 186779"/>
                <a:gd name="connsiteY16" fmla="*/ 289667 h 289667"/>
                <a:gd name="connsiteX17" fmla="*/ 57 w 186779"/>
                <a:gd name="connsiteY17" fmla="*/ 278369 h 289667"/>
                <a:gd name="connsiteX18" fmla="*/ 57 w 186779"/>
                <a:gd name="connsiteY18" fmla="*/ 242340 h 289667"/>
                <a:gd name="connsiteX19" fmla="*/ 36722 w 186779"/>
                <a:gd name="connsiteY19" fmla="*/ 205649 h 289667"/>
                <a:gd name="connsiteX20" fmla="*/ 56085 w 186779"/>
                <a:gd name="connsiteY20" fmla="*/ 205649 h 289667"/>
                <a:gd name="connsiteX21" fmla="*/ 55933 w 186779"/>
                <a:gd name="connsiteY21" fmla="*/ 188677 h 289667"/>
                <a:gd name="connsiteX22" fmla="*/ 52854 w 186779"/>
                <a:gd name="connsiteY22" fmla="*/ 184225 h 289667"/>
                <a:gd name="connsiteX23" fmla="*/ 18707 w 186779"/>
                <a:gd name="connsiteY23" fmla="*/ 117942 h 289667"/>
                <a:gd name="connsiteX24" fmla="*/ 18707 w 186779"/>
                <a:gd name="connsiteY24" fmla="*/ 94100 h 289667"/>
                <a:gd name="connsiteX25" fmla="*/ 9267 w 186779"/>
                <a:gd name="connsiteY25" fmla="*/ 78604 h 289667"/>
                <a:gd name="connsiteX26" fmla="*/ 59495 w 186779"/>
                <a:gd name="connsiteY26" fmla="*/ 5375 h 289667"/>
                <a:gd name="connsiteX27" fmla="*/ 146642 w 186779"/>
                <a:gd name="connsiteY27" fmla="*/ 24866 h 289667"/>
                <a:gd name="connsiteX28" fmla="*/ 168016 w 186779"/>
                <a:gd name="connsiteY28" fmla="*/ 78757 h 289667"/>
                <a:gd name="connsiteX29" fmla="*/ 166566 w 186779"/>
                <a:gd name="connsiteY29" fmla="*/ 133997 h 289667"/>
                <a:gd name="connsiteX30" fmla="*/ 136795 w 186779"/>
                <a:gd name="connsiteY30" fmla="*/ 181782 h 289667"/>
                <a:gd name="connsiteX31" fmla="*/ 130663 w 186779"/>
                <a:gd name="connsiteY31" fmla="*/ 194250 h 289667"/>
                <a:gd name="connsiteX32" fmla="*/ 130714 w 186779"/>
                <a:gd name="connsiteY32" fmla="*/ 205013 h 289667"/>
                <a:gd name="connsiteX33" fmla="*/ 37384 w 186779"/>
                <a:gd name="connsiteY33" fmla="*/ 96441 h 289667"/>
                <a:gd name="connsiteX34" fmla="*/ 37384 w 186779"/>
                <a:gd name="connsiteY34" fmla="*/ 124430 h 289667"/>
                <a:gd name="connsiteX35" fmla="*/ 89672 w 186779"/>
                <a:gd name="connsiteY35" fmla="*/ 177380 h 289667"/>
                <a:gd name="connsiteX36" fmla="*/ 147915 w 186779"/>
                <a:gd name="connsiteY36" fmla="*/ 132216 h 289667"/>
                <a:gd name="connsiteX37" fmla="*/ 149314 w 186779"/>
                <a:gd name="connsiteY37" fmla="*/ 103667 h 289667"/>
                <a:gd name="connsiteX38" fmla="*/ 125928 w 186779"/>
                <a:gd name="connsiteY38" fmla="*/ 79380 h 289667"/>
                <a:gd name="connsiteX39" fmla="*/ 118043 w 186779"/>
                <a:gd name="connsiteY39" fmla="*/ 80564 h 289667"/>
                <a:gd name="connsiteX40" fmla="*/ 108069 w 186779"/>
                <a:gd name="connsiteY40" fmla="*/ 84253 h 289667"/>
                <a:gd name="connsiteX41" fmla="*/ 66289 w 186779"/>
                <a:gd name="connsiteY41" fmla="*/ 94940 h 289667"/>
                <a:gd name="connsiteX42" fmla="*/ 37384 w 186779"/>
                <a:gd name="connsiteY42" fmla="*/ 96441 h 289667"/>
                <a:gd name="connsiteX43" fmla="*/ 28046 w 186779"/>
                <a:gd name="connsiteY43" fmla="*/ 75271 h 289667"/>
                <a:gd name="connsiteX44" fmla="*/ 89316 w 186779"/>
                <a:gd name="connsiteY44" fmla="*/ 71098 h 289667"/>
                <a:gd name="connsiteX45" fmla="*/ 126007 w 186779"/>
                <a:gd name="connsiteY45" fmla="*/ 39420 h 289667"/>
                <a:gd name="connsiteX46" fmla="*/ 123462 w 186779"/>
                <a:gd name="connsiteY46" fmla="*/ 29700 h 289667"/>
                <a:gd name="connsiteX47" fmla="*/ 62676 w 186779"/>
                <a:gd name="connsiteY47" fmla="*/ 24611 h 289667"/>
                <a:gd name="connsiteX48" fmla="*/ 28046 w 186779"/>
                <a:gd name="connsiteY48" fmla="*/ 75271 h 289667"/>
                <a:gd name="connsiteX49" fmla="*/ 74660 w 186779"/>
                <a:gd name="connsiteY49" fmla="*/ 194453 h 289667"/>
                <a:gd name="connsiteX50" fmla="*/ 74660 w 186779"/>
                <a:gd name="connsiteY50" fmla="*/ 205522 h 289667"/>
                <a:gd name="connsiteX51" fmla="*/ 79291 w 186779"/>
                <a:gd name="connsiteY51" fmla="*/ 212366 h 289667"/>
                <a:gd name="connsiteX52" fmla="*/ 108501 w 186779"/>
                <a:gd name="connsiteY52" fmla="*/ 211807 h 289667"/>
                <a:gd name="connsiteX53" fmla="*/ 111911 w 186779"/>
                <a:gd name="connsiteY53" fmla="*/ 207710 h 289667"/>
                <a:gd name="connsiteX54" fmla="*/ 112063 w 186779"/>
                <a:gd name="connsiteY54" fmla="*/ 194377 h 289667"/>
                <a:gd name="connsiteX55" fmla="*/ 93285 w 186779"/>
                <a:gd name="connsiteY55" fmla="*/ 196031 h 289667"/>
                <a:gd name="connsiteX56" fmla="*/ 74660 w 186779"/>
                <a:gd name="connsiteY56" fmla="*/ 194453 h 289667"/>
                <a:gd name="connsiteX57" fmla="*/ 136287 w 186779"/>
                <a:gd name="connsiteY57" fmla="*/ 60691 h 289667"/>
                <a:gd name="connsiteX58" fmla="*/ 148347 w 186779"/>
                <a:gd name="connsiteY58" fmla="*/ 67002 h 289667"/>
                <a:gd name="connsiteX59" fmla="*/ 142088 w 186779"/>
                <a:gd name="connsiteY59" fmla="*/ 49445 h 28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6779" h="289667">
                  <a:moveTo>
                    <a:pt x="130714" y="205013"/>
                  </a:moveTo>
                  <a:cubicBezTo>
                    <a:pt x="140230" y="205522"/>
                    <a:pt x="148831" y="205013"/>
                    <a:pt x="156998" y="206590"/>
                  </a:cubicBezTo>
                  <a:cubicBezTo>
                    <a:pt x="174580" y="209824"/>
                    <a:pt x="187201" y="225361"/>
                    <a:pt x="186768" y="243230"/>
                  </a:cubicBezTo>
                  <a:cubicBezTo>
                    <a:pt x="186768" y="255105"/>
                    <a:pt x="186768" y="266894"/>
                    <a:pt x="186768" y="278598"/>
                  </a:cubicBezTo>
                  <a:cubicBezTo>
                    <a:pt x="186768" y="285265"/>
                    <a:pt x="183130" y="289463"/>
                    <a:pt x="177710" y="289565"/>
                  </a:cubicBezTo>
                  <a:cubicBezTo>
                    <a:pt x="172291" y="289667"/>
                    <a:pt x="168194" y="285367"/>
                    <a:pt x="168143" y="278369"/>
                  </a:cubicBezTo>
                  <a:cubicBezTo>
                    <a:pt x="168143" y="267047"/>
                    <a:pt x="168143" y="255698"/>
                    <a:pt x="168143" y="244350"/>
                  </a:cubicBezTo>
                  <a:cubicBezTo>
                    <a:pt x="168143" y="232086"/>
                    <a:pt x="160382" y="224427"/>
                    <a:pt x="148169" y="224249"/>
                  </a:cubicBezTo>
                  <a:cubicBezTo>
                    <a:pt x="145625" y="224249"/>
                    <a:pt x="143258" y="224249"/>
                    <a:pt x="140816" y="224249"/>
                  </a:cubicBezTo>
                  <a:cubicBezTo>
                    <a:pt x="132241" y="223725"/>
                    <a:pt x="123667" y="225287"/>
                    <a:pt x="115829" y="228803"/>
                  </a:cubicBezTo>
                  <a:cubicBezTo>
                    <a:pt x="99748" y="236437"/>
                    <a:pt x="83082" y="235088"/>
                    <a:pt x="66899" y="227379"/>
                  </a:cubicBezTo>
                  <a:cubicBezTo>
                    <a:pt x="62922" y="225661"/>
                    <a:pt x="58678" y="224646"/>
                    <a:pt x="54355" y="224376"/>
                  </a:cubicBezTo>
                  <a:cubicBezTo>
                    <a:pt x="48805" y="224045"/>
                    <a:pt x="43239" y="224045"/>
                    <a:pt x="37689" y="224376"/>
                  </a:cubicBezTo>
                  <a:cubicBezTo>
                    <a:pt x="27448" y="224134"/>
                    <a:pt x="18949" y="232238"/>
                    <a:pt x="18706" y="242480"/>
                  </a:cubicBezTo>
                  <a:cubicBezTo>
                    <a:pt x="18699" y="242790"/>
                    <a:pt x="18699" y="243101"/>
                    <a:pt x="18707" y="243409"/>
                  </a:cubicBezTo>
                  <a:cubicBezTo>
                    <a:pt x="18529" y="254960"/>
                    <a:pt x="18707" y="266538"/>
                    <a:pt x="18707" y="278089"/>
                  </a:cubicBezTo>
                  <a:cubicBezTo>
                    <a:pt x="18707" y="285239"/>
                    <a:pt x="15145" y="289590"/>
                    <a:pt x="9522" y="289667"/>
                  </a:cubicBezTo>
                  <a:cubicBezTo>
                    <a:pt x="3899" y="289743"/>
                    <a:pt x="107" y="285392"/>
                    <a:pt x="57" y="278369"/>
                  </a:cubicBezTo>
                  <a:cubicBezTo>
                    <a:pt x="57" y="266360"/>
                    <a:pt x="-71" y="254350"/>
                    <a:pt x="57" y="242340"/>
                  </a:cubicBezTo>
                  <a:cubicBezTo>
                    <a:pt x="422" y="222239"/>
                    <a:pt x="16622" y="206028"/>
                    <a:pt x="36722" y="205649"/>
                  </a:cubicBezTo>
                  <a:cubicBezTo>
                    <a:pt x="42905" y="205649"/>
                    <a:pt x="49088" y="205649"/>
                    <a:pt x="56085" y="205649"/>
                  </a:cubicBezTo>
                  <a:cubicBezTo>
                    <a:pt x="56085" y="199644"/>
                    <a:pt x="56314" y="194123"/>
                    <a:pt x="55933" y="188677"/>
                  </a:cubicBezTo>
                  <a:cubicBezTo>
                    <a:pt x="55538" y="186843"/>
                    <a:pt x="54430" y="185242"/>
                    <a:pt x="52854" y="184225"/>
                  </a:cubicBezTo>
                  <a:cubicBezTo>
                    <a:pt x="29598" y="168220"/>
                    <a:pt x="18300" y="146058"/>
                    <a:pt x="18707" y="117942"/>
                  </a:cubicBezTo>
                  <a:cubicBezTo>
                    <a:pt x="18707" y="110181"/>
                    <a:pt x="18707" y="102395"/>
                    <a:pt x="18707" y="94100"/>
                  </a:cubicBezTo>
                  <a:cubicBezTo>
                    <a:pt x="9904" y="92421"/>
                    <a:pt x="9166" y="86111"/>
                    <a:pt x="9267" y="78604"/>
                  </a:cubicBezTo>
                  <a:cubicBezTo>
                    <a:pt x="9770" y="46318"/>
                    <a:pt x="29556" y="17471"/>
                    <a:pt x="59495" y="5375"/>
                  </a:cubicBezTo>
                  <a:cubicBezTo>
                    <a:pt x="89647" y="-6304"/>
                    <a:pt x="125218" y="1431"/>
                    <a:pt x="146642" y="24866"/>
                  </a:cubicBezTo>
                  <a:cubicBezTo>
                    <a:pt x="160448" y="39402"/>
                    <a:pt x="168105" y="58709"/>
                    <a:pt x="168016" y="78757"/>
                  </a:cubicBezTo>
                  <a:cubicBezTo>
                    <a:pt x="168016" y="97179"/>
                    <a:pt x="168448" y="115728"/>
                    <a:pt x="166566" y="133997"/>
                  </a:cubicBezTo>
                  <a:cubicBezTo>
                    <a:pt x="164504" y="154200"/>
                    <a:pt x="153360" y="170179"/>
                    <a:pt x="136795" y="181782"/>
                  </a:cubicBezTo>
                  <a:cubicBezTo>
                    <a:pt x="131885" y="185217"/>
                    <a:pt x="130104" y="188677"/>
                    <a:pt x="130663" y="194250"/>
                  </a:cubicBezTo>
                  <a:cubicBezTo>
                    <a:pt x="130994" y="197761"/>
                    <a:pt x="130714" y="201298"/>
                    <a:pt x="130714" y="205013"/>
                  </a:cubicBezTo>
                  <a:close/>
                  <a:moveTo>
                    <a:pt x="37384" y="96441"/>
                  </a:moveTo>
                  <a:cubicBezTo>
                    <a:pt x="37384" y="105830"/>
                    <a:pt x="37027" y="115117"/>
                    <a:pt x="37384" y="124430"/>
                  </a:cubicBezTo>
                  <a:cubicBezTo>
                    <a:pt x="38961" y="152742"/>
                    <a:pt x="61381" y="175446"/>
                    <a:pt x="89672" y="177380"/>
                  </a:cubicBezTo>
                  <a:cubicBezTo>
                    <a:pt x="117745" y="179321"/>
                    <a:pt x="142807" y="159889"/>
                    <a:pt x="147915" y="132216"/>
                  </a:cubicBezTo>
                  <a:cubicBezTo>
                    <a:pt x="149121" y="122751"/>
                    <a:pt x="149589" y="113206"/>
                    <a:pt x="149314" y="103667"/>
                  </a:cubicBezTo>
                  <a:cubicBezTo>
                    <a:pt x="149563" y="90502"/>
                    <a:pt x="139093" y="79627"/>
                    <a:pt x="125928" y="79380"/>
                  </a:cubicBezTo>
                  <a:cubicBezTo>
                    <a:pt x="123252" y="79330"/>
                    <a:pt x="120586" y="79729"/>
                    <a:pt x="118043" y="80564"/>
                  </a:cubicBezTo>
                  <a:cubicBezTo>
                    <a:pt x="114659" y="81632"/>
                    <a:pt x="111478" y="83337"/>
                    <a:pt x="108069" y="84253"/>
                  </a:cubicBezTo>
                  <a:cubicBezTo>
                    <a:pt x="94176" y="88019"/>
                    <a:pt x="80385" y="92268"/>
                    <a:pt x="66289" y="94940"/>
                  </a:cubicBezTo>
                  <a:cubicBezTo>
                    <a:pt x="57103" y="96645"/>
                    <a:pt x="47409" y="95983"/>
                    <a:pt x="37384" y="96441"/>
                  </a:cubicBezTo>
                  <a:close/>
                  <a:moveTo>
                    <a:pt x="28046" y="75271"/>
                  </a:moveTo>
                  <a:cubicBezTo>
                    <a:pt x="46467" y="79266"/>
                    <a:pt x="68044" y="77816"/>
                    <a:pt x="89316" y="71098"/>
                  </a:cubicBezTo>
                  <a:cubicBezTo>
                    <a:pt x="114760" y="63210"/>
                    <a:pt x="114582" y="63134"/>
                    <a:pt x="126007" y="39420"/>
                  </a:cubicBezTo>
                  <a:cubicBezTo>
                    <a:pt x="128221" y="34789"/>
                    <a:pt x="127559" y="32372"/>
                    <a:pt x="123462" y="29700"/>
                  </a:cubicBezTo>
                  <a:cubicBezTo>
                    <a:pt x="104048" y="16978"/>
                    <a:pt x="83591" y="14840"/>
                    <a:pt x="62676" y="24611"/>
                  </a:cubicBezTo>
                  <a:cubicBezTo>
                    <a:pt x="41760" y="34382"/>
                    <a:pt x="30692" y="52015"/>
                    <a:pt x="28046" y="75271"/>
                  </a:cubicBezTo>
                  <a:close/>
                  <a:moveTo>
                    <a:pt x="74660" y="194453"/>
                  </a:moveTo>
                  <a:cubicBezTo>
                    <a:pt x="74660" y="198066"/>
                    <a:pt x="74889" y="201807"/>
                    <a:pt x="74660" y="205522"/>
                  </a:cubicBezTo>
                  <a:cubicBezTo>
                    <a:pt x="74068" y="208687"/>
                    <a:pt x="76133" y="211738"/>
                    <a:pt x="79291" y="212366"/>
                  </a:cubicBezTo>
                  <a:cubicBezTo>
                    <a:pt x="88738" y="215941"/>
                    <a:pt x="99198" y="215740"/>
                    <a:pt x="108501" y="211807"/>
                  </a:cubicBezTo>
                  <a:cubicBezTo>
                    <a:pt x="110198" y="211025"/>
                    <a:pt x="111451" y="209522"/>
                    <a:pt x="111911" y="207710"/>
                  </a:cubicBezTo>
                  <a:cubicBezTo>
                    <a:pt x="112190" y="203272"/>
                    <a:pt x="112240" y="198822"/>
                    <a:pt x="112063" y="194377"/>
                  </a:cubicBezTo>
                  <a:cubicBezTo>
                    <a:pt x="105168" y="195013"/>
                    <a:pt x="99341" y="196005"/>
                    <a:pt x="93285" y="196031"/>
                  </a:cubicBezTo>
                  <a:cubicBezTo>
                    <a:pt x="87229" y="196056"/>
                    <a:pt x="81326" y="195064"/>
                    <a:pt x="74660" y="194453"/>
                  </a:cubicBezTo>
                  <a:close/>
                  <a:moveTo>
                    <a:pt x="136287" y="60691"/>
                  </a:moveTo>
                  <a:lnTo>
                    <a:pt x="148347" y="67002"/>
                  </a:lnTo>
                  <a:lnTo>
                    <a:pt x="142088" y="4944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7435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6212</TotalTime>
  <Words>362</Words>
  <Application>Microsoft Office PowerPoint</Application>
  <PresentationFormat>Widescreen</PresentationFormat>
  <Paragraphs>132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86</cp:revision>
  <dcterms:created xsi:type="dcterms:W3CDTF">2022-06-28T03:43:52Z</dcterms:created>
  <dcterms:modified xsi:type="dcterms:W3CDTF">2022-10-26T01:51:56Z</dcterms:modified>
</cp:coreProperties>
</file>