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0" r:id="rId2"/>
    <p:sldId id="257" r:id="rId3"/>
    <p:sldId id="271" r:id="rId4"/>
    <p:sldId id="275" r:id="rId5"/>
    <p:sldId id="479" r:id="rId6"/>
    <p:sldId id="268" r:id="rId7"/>
    <p:sldId id="269" r:id="rId8"/>
    <p:sldId id="270" r:id="rId9"/>
    <p:sldId id="258" r:id="rId10"/>
    <p:sldId id="48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4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BE6C"/>
    <a:srgbClr val="FF8F8F"/>
    <a:srgbClr val="ED7D31"/>
    <a:srgbClr val="FF6600"/>
    <a:srgbClr val="862633"/>
    <a:srgbClr val="4EB6E4"/>
    <a:srgbClr val="7A7934"/>
    <a:srgbClr val="1A7CA8"/>
    <a:srgbClr val="28856D"/>
    <a:srgbClr val="E22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C0BE6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70.5</c:v>
                </c:pt>
                <c:pt idx="1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C0BE6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70.7</c:v>
                </c:pt>
                <c:pt idx="1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11" Type="http://schemas.openxmlformats.org/officeDocument/2006/relationships/image" Target="../media/image1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295274" y="2256362"/>
            <a:ext cx="116014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 COMMUNITIES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169953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89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0231185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70.5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6299806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270434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70.7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903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510671"/>
              </p:ext>
            </p:extLst>
          </p:nvPr>
        </p:nvGraphicFramePr>
        <p:xfrm>
          <a:off x="3038474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3.51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3.34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6.91↑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5.29↑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3.78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3.17↓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71575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71572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71576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1571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5667CFC-375A-493A-BC6B-17658BFF652C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452A50E-6BC4-419A-B758-5CA9C71D8952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013162B-78DC-4A3C-A784-1DA5015B5AA8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3E5805C2-F5EF-4916-9592-85223F83921F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C0BE6C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71953"/>
              </p:ext>
            </p:extLst>
          </p:nvPr>
        </p:nvGraphicFramePr>
        <p:xfrm>
          <a:off x="2060398" y="1600443"/>
          <a:ext cx="7636185" cy="3547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246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38363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69515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69515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 of disaster risks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6.16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6.18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of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7.07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2303673" y="2659888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2303673" y="3452171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2315777" y="4299721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786771"/>
              </p:ext>
            </p:extLst>
          </p:nvPr>
        </p:nvGraphicFramePr>
        <p:xfrm>
          <a:off x="1866901" y="949801"/>
          <a:ext cx="7680416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0495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7.24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7.24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</a:t>
                      </a:r>
                      <a:r>
                        <a:rPr lang="en-AU" sz="1800" b="1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emergency notifications</a:t>
                      </a:r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59%↑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1985882" y="5286311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1993124" y="4094223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2007706" y="1599253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1987312" y="4741787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1912904" y="2775868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1952930" y="3481433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43517" y="2233106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TO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25376"/>
              </p:ext>
            </p:extLst>
          </p:nvPr>
        </p:nvGraphicFramePr>
        <p:xfrm>
          <a:off x="2495418" y="1627788"/>
          <a:ext cx="7201164" cy="3547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Would have time to prepare if something occurred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3" name="Graphic 22" descr="Hourglass Full with solid fill">
            <a:extLst>
              <a:ext uri="{FF2B5EF4-FFF2-40B4-BE49-F238E27FC236}">
                <a16:creationId xmlns:a16="http://schemas.microsoft.com/office/drawing/2014/main" id="{DD00D60E-D10A-4AAB-B04C-D8F7F635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0034" y="4491486"/>
            <a:ext cx="437526" cy="437526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5046" y="2665950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5046" y="3523539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636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FOR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03173"/>
              </p:ext>
            </p:extLst>
          </p:nvPr>
        </p:nvGraphicFramePr>
        <p:xfrm>
          <a:off x="2505076" y="1350943"/>
          <a:ext cx="7074860" cy="4316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890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83520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681385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681385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63286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6328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6328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6328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Been caught unprepared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63286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Seeing others impacted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18000" y="2315028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64785" y="3147426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03502" y="405487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7C803569-0200-419D-85F2-1A6D64D953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694201" y="488346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4840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FOR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82479"/>
              </p:ext>
            </p:extLst>
          </p:nvPr>
        </p:nvGraphicFramePr>
        <p:xfrm>
          <a:off x="2495418" y="1655133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448914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568422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617487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C0BE6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EAST QUEENSLAND</a:t>
            </a:r>
          </a:p>
          <a:p>
            <a:endParaRPr lang="en-AU" b="1" dirty="0">
              <a:solidFill>
                <a:srgbClr val="FF8F8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160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14324"/>
              </p:ext>
            </p:extLst>
          </p:nvPr>
        </p:nvGraphicFramePr>
        <p:xfrm>
          <a:off x="2724902" y="1655133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6.68↑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5.42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4.91↓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Television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BE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5.88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5.15↓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BE6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726980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aphic 196">
            <a:extLst>
              <a:ext uri="{FF2B5EF4-FFF2-40B4-BE49-F238E27FC236}">
                <a16:creationId xmlns:a16="http://schemas.microsoft.com/office/drawing/2014/main" id="{F665A75F-9176-4521-937A-7699B32D4815}"/>
              </a:ext>
            </a:extLst>
          </p:cNvPr>
          <p:cNvGrpSpPr/>
          <p:nvPr/>
        </p:nvGrpSpPr>
        <p:grpSpPr>
          <a:xfrm>
            <a:off x="2892183" y="4439361"/>
            <a:ext cx="483901" cy="455044"/>
            <a:chOff x="6846827" y="1542846"/>
            <a:chExt cx="622084" cy="498025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0" name="Freeform 103">
              <a:extLst>
                <a:ext uri="{FF2B5EF4-FFF2-40B4-BE49-F238E27FC236}">
                  <a16:creationId xmlns:a16="http://schemas.microsoft.com/office/drawing/2014/main" id="{BC40A59E-9A06-4121-80F5-AA9980BC77FD}"/>
                </a:ext>
              </a:extLst>
            </p:cNvPr>
            <p:cNvSpPr/>
            <p:nvPr/>
          </p:nvSpPr>
          <p:spPr>
            <a:xfrm>
              <a:off x="6846827" y="1542846"/>
              <a:ext cx="622084" cy="498025"/>
            </a:xfrm>
            <a:custGeom>
              <a:avLst/>
              <a:gdLst>
                <a:gd name="connsiteX0" fmla="*/ 576547 w 622084"/>
                <a:gd name="connsiteY0" fmla="*/ 456179 h 498025"/>
                <a:gd name="connsiteX1" fmla="*/ 589041 w 622084"/>
                <a:gd name="connsiteY1" fmla="*/ 481623 h 498025"/>
                <a:gd name="connsiteX2" fmla="*/ 578863 w 622084"/>
                <a:gd name="connsiteY2" fmla="*/ 497780 h 498025"/>
                <a:gd name="connsiteX3" fmla="*/ 519857 w 622084"/>
                <a:gd name="connsiteY3" fmla="*/ 497780 h 498025"/>
                <a:gd name="connsiteX4" fmla="*/ 508382 w 622084"/>
                <a:gd name="connsiteY4" fmla="*/ 490529 h 498025"/>
                <a:gd name="connsiteX5" fmla="*/ 493497 w 622084"/>
                <a:gd name="connsiteY5" fmla="*/ 460759 h 498025"/>
                <a:gd name="connsiteX6" fmla="*/ 486270 w 622084"/>
                <a:gd name="connsiteY6" fmla="*/ 455950 h 498025"/>
                <a:gd name="connsiteX7" fmla="*/ 135670 w 622084"/>
                <a:gd name="connsiteY7" fmla="*/ 455950 h 498025"/>
                <a:gd name="connsiteX8" fmla="*/ 128419 w 622084"/>
                <a:gd name="connsiteY8" fmla="*/ 460682 h 498025"/>
                <a:gd name="connsiteX9" fmla="*/ 113864 w 622084"/>
                <a:gd name="connsiteY9" fmla="*/ 489816 h 498025"/>
                <a:gd name="connsiteX10" fmla="*/ 100786 w 622084"/>
                <a:gd name="connsiteY10" fmla="*/ 497882 h 498025"/>
                <a:gd name="connsiteX11" fmla="*/ 44553 w 622084"/>
                <a:gd name="connsiteY11" fmla="*/ 498009 h 498025"/>
                <a:gd name="connsiteX12" fmla="*/ 33561 w 622084"/>
                <a:gd name="connsiteY12" fmla="*/ 479944 h 498025"/>
                <a:gd name="connsiteX13" fmla="*/ 44299 w 622084"/>
                <a:gd name="connsiteY13" fmla="*/ 458214 h 498025"/>
                <a:gd name="connsiteX14" fmla="*/ 44299 w 622084"/>
                <a:gd name="connsiteY14" fmla="*/ 456128 h 498025"/>
                <a:gd name="connsiteX15" fmla="*/ 13384 w 622084"/>
                <a:gd name="connsiteY15" fmla="*/ 456128 h 498025"/>
                <a:gd name="connsiteX16" fmla="*/ 0 w 622084"/>
                <a:gd name="connsiteY16" fmla="*/ 443075 h 498025"/>
                <a:gd name="connsiteX17" fmla="*/ 0 w 622084"/>
                <a:gd name="connsiteY17" fmla="*/ 13062 h 498025"/>
                <a:gd name="connsiteX18" fmla="*/ 14427 w 622084"/>
                <a:gd name="connsiteY18" fmla="*/ 60 h 498025"/>
                <a:gd name="connsiteX19" fmla="*/ 605223 w 622084"/>
                <a:gd name="connsiteY19" fmla="*/ 60 h 498025"/>
                <a:gd name="connsiteX20" fmla="*/ 612857 w 622084"/>
                <a:gd name="connsiteY20" fmla="*/ 289 h 498025"/>
                <a:gd name="connsiteX21" fmla="*/ 622017 w 622084"/>
                <a:gd name="connsiteY21" fmla="*/ 9983 h 498025"/>
                <a:gd name="connsiteX22" fmla="*/ 622017 w 622084"/>
                <a:gd name="connsiteY22" fmla="*/ 15530 h 498025"/>
                <a:gd name="connsiteX23" fmla="*/ 622017 w 622084"/>
                <a:gd name="connsiteY23" fmla="*/ 440683 h 498025"/>
                <a:gd name="connsiteX24" fmla="*/ 606750 w 622084"/>
                <a:gd name="connsiteY24" fmla="*/ 456179 h 498025"/>
                <a:gd name="connsiteX25" fmla="*/ 21297 w 622084"/>
                <a:gd name="connsiteY25" fmla="*/ 21255 h 498025"/>
                <a:gd name="connsiteX26" fmla="*/ 21297 w 622084"/>
                <a:gd name="connsiteY26" fmla="*/ 435441 h 498025"/>
                <a:gd name="connsiteX27" fmla="*/ 600847 w 622084"/>
                <a:gd name="connsiteY27" fmla="*/ 435441 h 498025"/>
                <a:gd name="connsiteX28" fmla="*/ 600847 w 622084"/>
                <a:gd name="connsiteY28" fmla="*/ 21255 h 498025"/>
                <a:gd name="connsiteX29" fmla="*/ 58370 w 622084"/>
                <a:gd name="connsiteY29" fmla="*/ 476992 h 498025"/>
                <a:gd name="connsiteX30" fmla="*/ 93992 w 622084"/>
                <a:gd name="connsiteY30" fmla="*/ 476992 h 498025"/>
                <a:gd name="connsiteX31" fmla="*/ 98038 w 622084"/>
                <a:gd name="connsiteY31" fmla="*/ 475135 h 498025"/>
                <a:gd name="connsiteX32" fmla="*/ 107478 w 622084"/>
                <a:gd name="connsiteY32" fmla="*/ 456255 h 498025"/>
                <a:gd name="connsiteX33" fmla="*/ 72186 w 622084"/>
                <a:gd name="connsiteY33" fmla="*/ 456255 h 498025"/>
                <a:gd name="connsiteX34" fmla="*/ 67810 w 622084"/>
                <a:gd name="connsiteY34" fmla="*/ 458392 h 498025"/>
                <a:gd name="connsiteX35" fmla="*/ 58370 w 622084"/>
                <a:gd name="connsiteY35" fmla="*/ 476992 h 498025"/>
                <a:gd name="connsiteX36" fmla="*/ 563647 w 622084"/>
                <a:gd name="connsiteY36" fmla="*/ 476992 h 498025"/>
                <a:gd name="connsiteX37" fmla="*/ 554105 w 622084"/>
                <a:gd name="connsiteY37" fmla="*/ 458138 h 498025"/>
                <a:gd name="connsiteX38" fmla="*/ 551561 w 622084"/>
                <a:gd name="connsiteY38" fmla="*/ 456331 h 498025"/>
                <a:gd name="connsiteX39" fmla="*/ 514412 w 622084"/>
                <a:gd name="connsiteY39" fmla="*/ 456331 h 498025"/>
                <a:gd name="connsiteX40" fmla="*/ 523419 w 622084"/>
                <a:gd name="connsiteY40" fmla="*/ 474142 h 498025"/>
                <a:gd name="connsiteX41" fmla="*/ 528177 w 622084"/>
                <a:gd name="connsiteY41" fmla="*/ 476992 h 498025"/>
                <a:gd name="connsiteX42" fmla="*/ 563647 w 622084"/>
                <a:gd name="connsiteY42" fmla="*/ 476992 h 4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22084" h="498025">
                  <a:moveTo>
                    <a:pt x="576547" y="456179"/>
                  </a:moveTo>
                  <a:cubicBezTo>
                    <a:pt x="581153" y="465517"/>
                    <a:pt x="585122" y="473557"/>
                    <a:pt x="589041" y="481623"/>
                  </a:cubicBezTo>
                  <a:cubicBezTo>
                    <a:pt x="593443" y="490707"/>
                    <a:pt x="589193" y="497704"/>
                    <a:pt x="578863" y="497780"/>
                  </a:cubicBezTo>
                  <a:cubicBezTo>
                    <a:pt x="559194" y="497780"/>
                    <a:pt x="539526" y="497780"/>
                    <a:pt x="519857" y="497780"/>
                  </a:cubicBezTo>
                  <a:cubicBezTo>
                    <a:pt x="514872" y="498078"/>
                    <a:pt x="510252" y="495160"/>
                    <a:pt x="508382" y="490529"/>
                  </a:cubicBezTo>
                  <a:cubicBezTo>
                    <a:pt x="503471" y="480580"/>
                    <a:pt x="498356" y="470733"/>
                    <a:pt x="493497" y="460759"/>
                  </a:cubicBezTo>
                  <a:cubicBezTo>
                    <a:pt x="492479" y="457687"/>
                    <a:pt x="489497" y="455703"/>
                    <a:pt x="486270" y="455950"/>
                  </a:cubicBezTo>
                  <a:cubicBezTo>
                    <a:pt x="369411" y="456102"/>
                    <a:pt x="252545" y="456102"/>
                    <a:pt x="135670" y="455950"/>
                  </a:cubicBezTo>
                  <a:cubicBezTo>
                    <a:pt x="132445" y="455644"/>
                    <a:pt x="129436" y="457606"/>
                    <a:pt x="128419" y="460682"/>
                  </a:cubicBezTo>
                  <a:cubicBezTo>
                    <a:pt x="123686" y="470453"/>
                    <a:pt x="118521" y="480020"/>
                    <a:pt x="113864" y="489816"/>
                  </a:cubicBezTo>
                  <a:cubicBezTo>
                    <a:pt x="111804" y="495132"/>
                    <a:pt x="106460" y="498427"/>
                    <a:pt x="100786" y="497882"/>
                  </a:cubicBezTo>
                  <a:cubicBezTo>
                    <a:pt x="82033" y="497653"/>
                    <a:pt x="63255" y="497221"/>
                    <a:pt x="44553" y="498009"/>
                  </a:cubicBezTo>
                  <a:cubicBezTo>
                    <a:pt x="33256" y="498467"/>
                    <a:pt x="28422" y="489206"/>
                    <a:pt x="33561" y="479944"/>
                  </a:cubicBezTo>
                  <a:cubicBezTo>
                    <a:pt x="37505" y="472896"/>
                    <a:pt x="40762" y="465491"/>
                    <a:pt x="44299" y="458214"/>
                  </a:cubicBezTo>
                  <a:cubicBezTo>
                    <a:pt x="44383" y="457522"/>
                    <a:pt x="44383" y="456820"/>
                    <a:pt x="44299" y="456128"/>
                  </a:cubicBezTo>
                  <a:cubicBezTo>
                    <a:pt x="34121" y="456128"/>
                    <a:pt x="23689" y="456128"/>
                    <a:pt x="13384" y="456128"/>
                  </a:cubicBezTo>
                  <a:cubicBezTo>
                    <a:pt x="3079" y="456128"/>
                    <a:pt x="0" y="452973"/>
                    <a:pt x="0" y="443075"/>
                  </a:cubicBezTo>
                  <a:cubicBezTo>
                    <a:pt x="0" y="299771"/>
                    <a:pt x="0" y="156434"/>
                    <a:pt x="0" y="13062"/>
                  </a:cubicBezTo>
                  <a:cubicBezTo>
                    <a:pt x="0" y="3266"/>
                    <a:pt x="3613" y="60"/>
                    <a:pt x="14427" y="60"/>
                  </a:cubicBezTo>
                  <a:lnTo>
                    <a:pt x="605223" y="60"/>
                  </a:lnTo>
                  <a:cubicBezTo>
                    <a:pt x="607770" y="-68"/>
                    <a:pt x="610323" y="9"/>
                    <a:pt x="612857" y="289"/>
                  </a:cubicBezTo>
                  <a:cubicBezTo>
                    <a:pt x="617928" y="726"/>
                    <a:pt x="621867" y="4895"/>
                    <a:pt x="622017" y="9983"/>
                  </a:cubicBezTo>
                  <a:cubicBezTo>
                    <a:pt x="622169" y="11815"/>
                    <a:pt x="622017" y="13673"/>
                    <a:pt x="622017" y="15530"/>
                  </a:cubicBezTo>
                  <a:lnTo>
                    <a:pt x="622017" y="440683"/>
                  </a:lnTo>
                  <a:cubicBezTo>
                    <a:pt x="622017" y="453710"/>
                    <a:pt x="619625" y="456153"/>
                    <a:pt x="606750" y="456179"/>
                  </a:cubicBezTo>
                  <a:close/>
                  <a:moveTo>
                    <a:pt x="21297" y="21255"/>
                  </a:moveTo>
                  <a:lnTo>
                    <a:pt x="21297" y="435441"/>
                  </a:lnTo>
                  <a:lnTo>
                    <a:pt x="600847" y="435441"/>
                  </a:lnTo>
                  <a:lnTo>
                    <a:pt x="600847" y="21255"/>
                  </a:lnTo>
                  <a:close/>
                  <a:moveTo>
                    <a:pt x="58370" y="476992"/>
                  </a:moveTo>
                  <a:cubicBezTo>
                    <a:pt x="71092" y="476992"/>
                    <a:pt x="82542" y="476992"/>
                    <a:pt x="93992" y="476992"/>
                  </a:cubicBezTo>
                  <a:cubicBezTo>
                    <a:pt x="95546" y="476987"/>
                    <a:pt x="97021" y="476310"/>
                    <a:pt x="98038" y="475135"/>
                  </a:cubicBezTo>
                  <a:cubicBezTo>
                    <a:pt x="101244" y="469206"/>
                    <a:pt x="104119" y="463074"/>
                    <a:pt x="107478" y="456255"/>
                  </a:cubicBezTo>
                  <a:cubicBezTo>
                    <a:pt x="94755" y="456255"/>
                    <a:pt x="83483" y="456255"/>
                    <a:pt x="72186" y="456255"/>
                  </a:cubicBezTo>
                  <a:cubicBezTo>
                    <a:pt x="70487" y="456301"/>
                    <a:pt x="68891" y="457079"/>
                    <a:pt x="67810" y="458392"/>
                  </a:cubicBezTo>
                  <a:cubicBezTo>
                    <a:pt x="64604" y="464168"/>
                    <a:pt x="61805" y="470148"/>
                    <a:pt x="58370" y="476992"/>
                  </a:cubicBezTo>
                  <a:close/>
                  <a:moveTo>
                    <a:pt x="563647" y="476992"/>
                  </a:moveTo>
                  <a:cubicBezTo>
                    <a:pt x="560110" y="469944"/>
                    <a:pt x="557184" y="463990"/>
                    <a:pt x="554105" y="458138"/>
                  </a:cubicBezTo>
                  <a:cubicBezTo>
                    <a:pt x="553581" y="457176"/>
                    <a:pt x="552642" y="456509"/>
                    <a:pt x="551561" y="456331"/>
                  </a:cubicBezTo>
                  <a:cubicBezTo>
                    <a:pt x="539500" y="456331"/>
                    <a:pt x="527465" y="456331"/>
                    <a:pt x="514412" y="456331"/>
                  </a:cubicBezTo>
                  <a:cubicBezTo>
                    <a:pt x="517796" y="463100"/>
                    <a:pt x="520366" y="468748"/>
                    <a:pt x="523419" y="474142"/>
                  </a:cubicBezTo>
                  <a:cubicBezTo>
                    <a:pt x="524506" y="475748"/>
                    <a:pt x="526249" y="476791"/>
                    <a:pt x="528177" y="476992"/>
                  </a:cubicBezTo>
                  <a:cubicBezTo>
                    <a:pt x="539424" y="477119"/>
                    <a:pt x="550798" y="476992"/>
                    <a:pt x="563647" y="47699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104">
              <a:extLst>
                <a:ext uri="{FF2B5EF4-FFF2-40B4-BE49-F238E27FC236}">
                  <a16:creationId xmlns:a16="http://schemas.microsoft.com/office/drawing/2014/main" id="{B0EAB0F4-927B-4A1D-AEC7-74F768247573}"/>
                </a:ext>
              </a:extLst>
            </p:cNvPr>
            <p:cNvSpPr/>
            <p:nvPr/>
          </p:nvSpPr>
          <p:spPr>
            <a:xfrm>
              <a:off x="6888276" y="1584686"/>
              <a:ext cx="539143" cy="331491"/>
            </a:xfrm>
            <a:custGeom>
              <a:avLst/>
              <a:gdLst>
                <a:gd name="connsiteX0" fmla="*/ 269712 w 539143"/>
                <a:gd name="connsiteY0" fmla="*/ 0 h 331491"/>
                <a:gd name="connsiteX1" fmla="*/ 523165 w 539143"/>
                <a:gd name="connsiteY1" fmla="*/ 0 h 331491"/>
                <a:gd name="connsiteX2" fmla="*/ 539144 w 539143"/>
                <a:gd name="connsiteY2" fmla="*/ 16157 h 331491"/>
                <a:gd name="connsiteX3" fmla="*/ 539144 w 539143"/>
                <a:gd name="connsiteY3" fmla="*/ 315512 h 331491"/>
                <a:gd name="connsiteX4" fmla="*/ 523521 w 539143"/>
                <a:gd name="connsiteY4" fmla="*/ 331491 h 331491"/>
                <a:gd name="connsiteX5" fmla="*/ 15267 w 539143"/>
                <a:gd name="connsiteY5" fmla="*/ 331491 h 331491"/>
                <a:gd name="connsiteX6" fmla="*/ 0 w 539143"/>
                <a:gd name="connsiteY6" fmla="*/ 315868 h 331491"/>
                <a:gd name="connsiteX7" fmla="*/ 0 w 539143"/>
                <a:gd name="connsiteY7" fmla="*/ 15852 h 331491"/>
                <a:gd name="connsiteX8" fmla="*/ 15648 w 539143"/>
                <a:gd name="connsiteY8" fmla="*/ 25 h 331491"/>
                <a:gd name="connsiteX9" fmla="*/ 21068 w 539143"/>
                <a:gd name="connsiteY9" fmla="*/ 310678 h 331491"/>
                <a:gd name="connsiteX10" fmla="*/ 517847 w 539143"/>
                <a:gd name="connsiteY10" fmla="*/ 310678 h 331491"/>
                <a:gd name="connsiteX11" fmla="*/ 517847 w 539143"/>
                <a:gd name="connsiteY11" fmla="*/ 20941 h 331491"/>
                <a:gd name="connsiteX12" fmla="*/ 21068 w 539143"/>
                <a:gd name="connsiteY12" fmla="*/ 20941 h 33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9143" h="331491">
                  <a:moveTo>
                    <a:pt x="269712" y="0"/>
                  </a:moveTo>
                  <a:lnTo>
                    <a:pt x="523165" y="0"/>
                  </a:lnTo>
                  <a:cubicBezTo>
                    <a:pt x="536981" y="0"/>
                    <a:pt x="539144" y="2188"/>
                    <a:pt x="539144" y="16157"/>
                  </a:cubicBezTo>
                  <a:lnTo>
                    <a:pt x="539144" y="315512"/>
                  </a:lnTo>
                  <a:cubicBezTo>
                    <a:pt x="539144" y="328921"/>
                    <a:pt x="536600" y="331491"/>
                    <a:pt x="523521" y="331491"/>
                  </a:cubicBezTo>
                  <a:lnTo>
                    <a:pt x="15267" y="331491"/>
                  </a:lnTo>
                  <a:cubicBezTo>
                    <a:pt x="2544" y="331491"/>
                    <a:pt x="0" y="328743"/>
                    <a:pt x="0" y="315868"/>
                  </a:cubicBezTo>
                  <a:lnTo>
                    <a:pt x="0" y="15852"/>
                  </a:lnTo>
                  <a:cubicBezTo>
                    <a:pt x="0" y="2494"/>
                    <a:pt x="2544" y="25"/>
                    <a:pt x="15648" y="25"/>
                  </a:cubicBezTo>
                  <a:close/>
                  <a:moveTo>
                    <a:pt x="21068" y="310678"/>
                  </a:moveTo>
                  <a:lnTo>
                    <a:pt x="517847" y="310678"/>
                  </a:lnTo>
                  <a:lnTo>
                    <a:pt x="517847" y="20941"/>
                  </a:lnTo>
                  <a:lnTo>
                    <a:pt x="21068" y="2094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105">
              <a:extLst>
                <a:ext uri="{FF2B5EF4-FFF2-40B4-BE49-F238E27FC236}">
                  <a16:creationId xmlns:a16="http://schemas.microsoft.com/office/drawing/2014/main" id="{B17FD55B-FF9D-49F8-9F8D-FF05F1A745EE}"/>
                </a:ext>
              </a:extLst>
            </p:cNvPr>
            <p:cNvSpPr/>
            <p:nvPr/>
          </p:nvSpPr>
          <p:spPr>
            <a:xfrm>
              <a:off x="7147962" y="1937576"/>
              <a:ext cx="19719" cy="19719"/>
            </a:xfrm>
            <a:custGeom>
              <a:avLst/>
              <a:gdLst>
                <a:gd name="connsiteX0" fmla="*/ 0 w 19719"/>
                <a:gd name="connsiteY0" fmla="*/ 19720 h 19719"/>
                <a:gd name="connsiteX1" fmla="*/ 0 w 19719"/>
                <a:gd name="connsiteY1" fmla="*/ 0 h 19719"/>
                <a:gd name="connsiteX2" fmla="*/ 19720 w 19719"/>
                <a:gd name="connsiteY2" fmla="*/ 0 h 19719"/>
                <a:gd name="connsiteX3" fmla="*/ 19720 w 19719"/>
                <a:gd name="connsiteY3" fmla="*/ 19720 h 1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9" h="19719">
                  <a:moveTo>
                    <a:pt x="0" y="19720"/>
                  </a:moveTo>
                  <a:lnTo>
                    <a:pt x="0" y="0"/>
                  </a:lnTo>
                  <a:lnTo>
                    <a:pt x="19720" y="0"/>
                  </a:lnTo>
                  <a:lnTo>
                    <a:pt x="19720" y="1972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405118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85CECE2-4E30-4545-80D7-34DAD1040853}"/>
              </a:ext>
            </a:extLst>
          </p:cNvPr>
          <p:cNvSpPr txBox="1"/>
          <p:nvPr/>
        </p:nvSpPr>
        <p:spPr>
          <a:xfrm>
            <a:off x="4029075" y="5498164"/>
            <a:ext cx="43243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appeal score</a:t>
            </a:r>
          </a:p>
          <a:p>
            <a:pPr algn="ctr"/>
            <a:r>
              <a:rPr lang="en-AU" sz="800" b="1" dirty="0">
                <a:solidFill>
                  <a:srgbClr val="C0BE6C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very appealing)</a:t>
            </a:r>
          </a:p>
        </p:txBody>
      </p: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5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5156</TotalTime>
  <Words>395</Words>
  <Application>Microsoft Office PowerPoint</Application>
  <PresentationFormat>Widescreen</PresentationFormat>
  <Paragraphs>137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75</cp:revision>
  <dcterms:created xsi:type="dcterms:W3CDTF">2022-06-28T03:43:52Z</dcterms:created>
  <dcterms:modified xsi:type="dcterms:W3CDTF">2022-10-26T01:49:38Z</dcterms:modified>
</cp:coreProperties>
</file>